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261" r:id="rId3"/>
    <p:sldId id="262" r:id="rId4"/>
    <p:sldId id="283" r:id="rId5"/>
    <p:sldId id="284" r:id="rId6"/>
    <p:sldId id="260" r:id="rId7"/>
    <p:sldId id="281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66" r:id="rId17"/>
    <p:sldId id="293" r:id="rId18"/>
    <p:sldId id="267" r:id="rId19"/>
    <p:sldId id="294" r:id="rId20"/>
    <p:sldId id="295" r:id="rId21"/>
    <p:sldId id="263" r:id="rId22"/>
    <p:sldId id="264" r:id="rId23"/>
    <p:sldId id="297" r:id="rId24"/>
    <p:sldId id="280" r:id="rId25"/>
    <p:sldId id="282" r:id="rId26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#9Slide05 SVNClementine" panose="020F0502020204030203" pitchFamily="34" charset="0"/>
      <p:regular r:id="rId30"/>
    </p:embeddedFont>
    <p:embeddedFont>
      <p:font typeface="#9Slide06 SVNClementine" panose="020B0604020202020204" charset="0"/>
      <p:regular r:id="rId31"/>
    </p:embeddedFont>
    <p:embeddedFont>
      <p:font typeface="#9Slide07 IcielLa Chic Pro Shad" panose="02000506090000020004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SVN-Poky's" panose="020B0606040200020203" pitchFamily="34" charset="0"/>
      <p:regular r:id="rId39"/>
    </p:embeddedFont>
    <p:embeddedFont>
      <p:font typeface="UTM Cookies" panose="02040603050506020204" pitchFamily="18" charset="0"/>
      <p:regular r:id="rId40"/>
    </p:embeddedFont>
    <p:embeddedFont>
      <p:font typeface="UTM Duepuntozero" panose="02040603050506020204" pitchFamily="18" charset="0"/>
      <p:regular r:id="rId41"/>
      <p:bold r:id="rId42"/>
    </p:embeddedFont>
    <p:embeddedFont>
      <p:font typeface="UTM Edwardian" panose="02040603050506020204" pitchFamily="18" charset="0"/>
      <p:regular r:id="rId43"/>
      <p:bold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66CCFF"/>
    <a:srgbClr val="FFFF99"/>
    <a:srgbClr val="663300"/>
    <a:srgbClr val="FFAE5D"/>
    <a:srgbClr val="D26900"/>
    <a:srgbClr val="FF9933"/>
    <a:srgbClr val="CC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B722D-5D93-4D86-943F-2EC6996C234B}" v="709" dt="2022-06-07T07:25:04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12B722D-5D93-4D86-943F-2EC6996C234B}"/>
    <pc:docChg chg="undo custSel addSld delSld modSld sldOrd modMainMaster">
      <pc:chgData name="NGUYEN PHAM ANH THU" userId="baf72463-252b-4d5f-a6ca-5a6327a9888d" providerId="ADAL" clId="{C12B722D-5D93-4D86-943F-2EC6996C234B}" dt="2022-06-07T07:25:04.726" v="3488"/>
      <pc:docMkLst>
        <pc:docMk/>
      </pc:docMkLst>
      <pc:sldChg chg="modSp del mod modTransition">
        <pc:chgData name="NGUYEN PHAM ANH THU" userId="baf72463-252b-4d5f-a6ca-5a6327a9888d" providerId="ADAL" clId="{C12B722D-5D93-4D86-943F-2EC6996C234B}" dt="2022-06-07T02:51:39.237" v="1032" actId="47"/>
        <pc:sldMkLst>
          <pc:docMk/>
          <pc:sldMk cId="0" sldId="258"/>
        </pc:sldMkLst>
        <pc:spChg chg="mod">
          <ac:chgData name="NGUYEN PHAM ANH THU" userId="baf72463-252b-4d5f-a6ca-5a6327a9888d" providerId="ADAL" clId="{C12B722D-5D93-4D86-943F-2EC6996C234B}" dt="2022-06-07T02:51:37.324" v="1031" actId="6549"/>
          <ac:spMkLst>
            <pc:docMk/>
            <pc:sldMk cId="0" sldId="258"/>
            <ac:spMk id="9" creationId="{00000000-0000-0000-0000-000000000000}"/>
          </ac:spMkLst>
        </pc:spChg>
      </pc:sldChg>
      <pc:sldChg chg="addSp delSp modSp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44075654" sldId="259"/>
        </pc:sldMkLst>
        <pc:spChg chg="del">
          <ac:chgData name="NGUYEN PHAM ANH THU" userId="baf72463-252b-4d5f-a6ca-5a6327a9888d" providerId="ADAL" clId="{C12B722D-5D93-4D86-943F-2EC6996C234B}" dt="2022-06-06T13:37:25.196" v="35" actId="478"/>
          <ac:spMkLst>
            <pc:docMk/>
            <pc:sldMk cId="44075654" sldId="259"/>
            <ac:spMk id="2" creationId="{00000000-0000-0000-0000-000000000000}"/>
          </ac:spMkLst>
        </pc:spChg>
        <pc:spChg chg="del mod">
          <ac:chgData name="NGUYEN PHAM ANH THU" userId="baf72463-252b-4d5f-a6ca-5a6327a9888d" providerId="ADAL" clId="{C12B722D-5D93-4D86-943F-2EC6996C234B}" dt="2022-06-06T13:37:33.754" v="37" actId="478"/>
          <ac:spMkLst>
            <pc:docMk/>
            <pc:sldMk cId="44075654" sldId="259"/>
            <ac:spMk id="6" creationId="{00000000-0000-0000-0000-000000000000}"/>
          </ac:spMkLst>
        </pc:spChg>
        <pc:spChg chg="add del">
          <ac:chgData name="NGUYEN PHAM ANH THU" userId="baf72463-252b-4d5f-a6ca-5a6327a9888d" providerId="ADAL" clId="{C12B722D-5D93-4D86-943F-2EC6996C234B}" dt="2022-06-06T13:01:07.977" v="2" actId="478"/>
          <ac:spMkLst>
            <pc:docMk/>
            <pc:sldMk cId="44075654" sldId="259"/>
            <ac:spMk id="7" creationId="{00000000-0000-0000-0000-000000000000}"/>
          </ac:spMkLst>
        </pc:spChg>
        <pc:spChg chg="add mod ord">
          <ac:chgData name="NGUYEN PHAM ANH THU" userId="baf72463-252b-4d5f-a6ca-5a6327a9888d" providerId="ADAL" clId="{C12B722D-5D93-4D86-943F-2EC6996C234B}" dt="2022-06-06T13:40:28.157" v="91" actId="14100"/>
          <ac:spMkLst>
            <pc:docMk/>
            <pc:sldMk cId="44075654" sldId="259"/>
            <ac:spMk id="9" creationId="{F6584526-C6E0-01C3-B8CE-1A72C3D0BF5F}"/>
          </ac:spMkLst>
        </pc:spChg>
        <pc:spChg chg="add mod">
          <ac:chgData name="NGUYEN PHAM ANH THU" userId="baf72463-252b-4d5f-a6ca-5a6327a9888d" providerId="ADAL" clId="{C12B722D-5D93-4D86-943F-2EC6996C234B}" dt="2022-06-06T13:40:10.621" v="84" actId="1076"/>
          <ac:spMkLst>
            <pc:docMk/>
            <pc:sldMk cId="44075654" sldId="259"/>
            <ac:spMk id="15" creationId="{32670652-8DEF-E9F5-C51A-974E559113EA}"/>
          </ac:spMkLst>
        </pc:spChg>
        <pc:spChg chg="add mod">
          <ac:chgData name="NGUYEN PHAM ANH THU" userId="baf72463-252b-4d5f-a6ca-5a6327a9888d" providerId="ADAL" clId="{C12B722D-5D93-4D86-943F-2EC6996C234B}" dt="2022-06-06T13:40:23.677" v="89" actId="1076"/>
          <ac:spMkLst>
            <pc:docMk/>
            <pc:sldMk cId="44075654" sldId="259"/>
            <ac:spMk id="16" creationId="{6BC7745B-B928-6111-78E2-A12408B05C35}"/>
          </ac:spMkLst>
        </pc:spChg>
        <pc:spChg chg="add mod">
          <ac:chgData name="NGUYEN PHAM ANH THU" userId="baf72463-252b-4d5f-a6ca-5a6327a9888d" providerId="ADAL" clId="{C12B722D-5D93-4D86-943F-2EC6996C234B}" dt="2022-06-06T13:40:26.509" v="90" actId="1076"/>
          <ac:spMkLst>
            <pc:docMk/>
            <pc:sldMk cId="44075654" sldId="259"/>
            <ac:spMk id="17" creationId="{665F9B2C-6DA0-3C8E-4066-11AE13949D94}"/>
          </ac:spMkLst>
        </pc:spChg>
        <pc:picChg chg="del">
          <ac:chgData name="NGUYEN PHAM ANH THU" userId="baf72463-252b-4d5f-a6ca-5a6327a9888d" providerId="ADAL" clId="{C12B722D-5D93-4D86-943F-2EC6996C234B}" dt="2022-06-06T13:01:25.679" v="6" actId="478"/>
          <ac:picMkLst>
            <pc:docMk/>
            <pc:sldMk cId="44075654" sldId="259"/>
            <ac:picMk id="3" creationId="{00000000-0000-0000-0000-000000000000}"/>
          </ac:picMkLst>
        </pc:picChg>
        <pc:picChg chg="del mod">
          <ac:chgData name="NGUYEN PHAM ANH THU" userId="baf72463-252b-4d5f-a6ca-5a6327a9888d" providerId="ADAL" clId="{C12B722D-5D93-4D86-943F-2EC6996C234B}" dt="2022-06-06T13:01:43.223" v="8" actId="478"/>
          <ac:picMkLst>
            <pc:docMk/>
            <pc:sldMk cId="44075654" sldId="259"/>
            <ac:picMk id="5" creationId="{00000000-0000-0000-0000-000000000000}"/>
          </ac:picMkLst>
        </pc:picChg>
        <pc:picChg chg="add mod ord">
          <ac:chgData name="NGUYEN PHAM ANH THU" userId="baf72463-252b-4d5f-a6ca-5a6327a9888d" providerId="ADAL" clId="{C12B722D-5D93-4D86-943F-2EC6996C234B}" dt="2022-06-07T05:00:07.280" v="1920" actId="14100"/>
          <ac:picMkLst>
            <pc:docMk/>
            <pc:sldMk cId="44075654" sldId="259"/>
            <ac:picMk id="8" creationId="{938ACF26-2E7C-43A9-415D-E10B5C93DAB1}"/>
          </ac:picMkLst>
        </pc:picChg>
        <pc:picChg chg="mod">
          <ac:chgData name="NGUYEN PHAM ANH THU" userId="baf72463-252b-4d5f-a6ca-5a6327a9888d" providerId="ADAL" clId="{C12B722D-5D93-4D86-943F-2EC6996C234B}" dt="2022-06-06T13:02:36.318" v="15" actId="1076"/>
          <ac:picMkLst>
            <pc:docMk/>
            <pc:sldMk cId="44075654" sldId="259"/>
            <ac:picMk id="10" creationId="{00000000-0000-0000-0000-000000000000}"/>
          </ac:picMkLst>
        </pc:picChg>
        <pc:picChg chg="mod">
          <ac:chgData name="NGUYEN PHAM ANH THU" userId="baf72463-252b-4d5f-a6ca-5a6327a9888d" providerId="ADAL" clId="{C12B722D-5D93-4D86-943F-2EC6996C234B}" dt="2022-06-06T13:01:53.068" v="11" actId="1076"/>
          <ac:picMkLst>
            <pc:docMk/>
            <pc:sldMk cId="44075654" sldId="259"/>
            <ac:picMk id="11" creationId="{FAE9000C-4A19-4D95-B64C-9AA1FA0FEAFC}"/>
          </ac:picMkLst>
        </pc:picChg>
        <pc:picChg chg="mod">
          <ac:chgData name="NGUYEN PHAM ANH THU" userId="baf72463-252b-4d5f-a6ca-5a6327a9888d" providerId="ADAL" clId="{C12B722D-5D93-4D86-943F-2EC6996C234B}" dt="2022-06-06T13:02:36.638" v="16" actId="1076"/>
          <ac:picMkLst>
            <pc:docMk/>
            <pc:sldMk cId="44075654" sldId="259"/>
            <ac:picMk id="13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6T13:01:16.054" v="3" actId="478"/>
          <ac:picMkLst>
            <pc:docMk/>
            <pc:sldMk cId="44075654" sldId="259"/>
            <ac:picMk id="14" creationId="{7C285E46-E600-4763-959D-C682896B5D51}"/>
          </ac:picMkLst>
        </pc:picChg>
        <pc:picChg chg="mod ord">
          <ac:chgData name="NGUYEN PHAM ANH THU" userId="baf72463-252b-4d5f-a6ca-5a6327a9888d" providerId="ADAL" clId="{C12B722D-5D93-4D86-943F-2EC6996C234B}" dt="2022-06-06T13:40:38.645" v="94" actId="1076"/>
          <ac:picMkLst>
            <pc:docMk/>
            <pc:sldMk cId="44075654" sldId="259"/>
            <ac:picMk id="40" creationId="{00000000-0000-0000-0000-000000000000}"/>
          </ac:picMkLst>
        </pc:picChg>
        <pc:picChg chg="mod ord">
          <ac:chgData name="NGUYEN PHAM ANH THU" userId="baf72463-252b-4d5f-a6ca-5a6327a9888d" providerId="ADAL" clId="{C12B722D-5D93-4D86-943F-2EC6996C234B}" dt="2022-06-06T13:40:43.795" v="96" actId="166"/>
          <ac:picMkLst>
            <pc:docMk/>
            <pc:sldMk cId="44075654" sldId="259"/>
            <ac:picMk id="45" creationId="{00000000-0000-0000-0000-000000000000}"/>
          </ac:picMkLst>
        </pc:picChg>
      </pc:sldChg>
      <pc:sldChg chg="addSp delSp modSp mod modTransition addAnim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1408907959" sldId="260"/>
        </pc:sldMkLst>
        <pc:spChg chg="add del mod">
          <ac:chgData name="NGUYEN PHAM ANH THU" userId="baf72463-252b-4d5f-a6ca-5a6327a9888d" providerId="ADAL" clId="{C12B722D-5D93-4D86-943F-2EC6996C234B}" dt="2022-06-07T02:56:49.287" v="1203"/>
          <ac:spMkLst>
            <pc:docMk/>
            <pc:sldMk cId="1408907959" sldId="260"/>
            <ac:spMk id="2" creationId="{00000000-0000-0000-0000-000000000000}"/>
          </ac:spMkLst>
        </pc:spChg>
        <pc:spChg chg="add del mod">
          <ac:chgData name="NGUYEN PHAM ANH THU" userId="baf72463-252b-4d5f-a6ca-5a6327a9888d" providerId="ADAL" clId="{C12B722D-5D93-4D86-943F-2EC6996C234B}" dt="2022-06-07T02:56:30.869" v="1201" actId="14100"/>
          <ac:spMkLst>
            <pc:docMk/>
            <pc:sldMk cId="1408907959" sldId="260"/>
            <ac:spMk id="47" creationId="{00000000-0000-0000-0000-000000000000}"/>
          </ac:spMkLst>
        </pc:spChg>
      </pc:sldChg>
      <pc:sldChg chg="addSp delSp modSp mod ord modTransition addAnim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42095564" sldId="261"/>
        </pc:sldMkLst>
        <pc:spChg chg="add mod ord">
          <ac:chgData name="NGUYEN PHAM ANH THU" userId="baf72463-252b-4d5f-a6ca-5a6327a9888d" providerId="ADAL" clId="{C12B722D-5D93-4D86-943F-2EC6996C234B}" dt="2022-06-06T14:17:07.806" v="208" actId="14100"/>
          <ac:spMkLst>
            <pc:docMk/>
            <pc:sldMk cId="42095564" sldId="261"/>
            <ac:spMk id="3" creationId="{77251A9F-16A2-3230-0B2B-18D70C8CD994}"/>
          </ac:spMkLst>
        </pc:spChg>
        <pc:spChg chg="del mod">
          <ac:chgData name="NGUYEN PHAM ANH THU" userId="baf72463-252b-4d5f-a6ca-5a6327a9888d" providerId="ADAL" clId="{C12B722D-5D93-4D86-943F-2EC6996C234B}" dt="2022-06-06T14:08:11.319" v="182" actId="478"/>
          <ac:spMkLst>
            <pc:docMk/>
            <pc:sldMk cId="42095564" sldId="261"/>
            <ac:spMk id="18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19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20" creationId="{00000000-0000-0000-0000-000000000000}"/>
          </ac:spMkLst>
        </pc:spChg>
        <pc:spChg chg="del mod">
          <ac:chgData name="NGUYEN PHAM ANH THU" userId="baf72463-252b-4d5f-a6ca-5a6327a9888d" providerId="ADAL" clId="{C12B722D-5D93-4D86-943F-2EC6996C234B}" dt="2022-06-06T14:08:11.319" v="182" actId="478"/>
          <ac:spMkLst>
            <pc:docMk/>
            <pc:sldMk cId="42095564" sldId="261"/>
            <ac:spMk id="21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2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23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30.014" v="141" actId="478"/>
          <ac:spMkLst>
            <pc:docMk/>
            <pc:sldMk cId="42095564" sldId="261"/>
            <ac:spMk id="24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25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26" creationId="{00000000-0000-0000-0000-000000000000}"/>
          </ac:spMkLst>
        </pc:spChg>
        <pc:spChg chg="del mod">
          <ac:chgData name="NGUYEN PHAM ANH THU" userId="baf72463-252b-4d5f-a6ca-5a6327a9888d" providerId="ADAL" clId="{C12B722D-5D93-4D86-943F-2EC6996C234B}" dt="2022-06-06T14:08:11.319" v="182" actId="478"/>
          <ac:spMkLst>
            <pc:docMk/>
            <pc:sldMk cId="42095564" sldId="261"/>
            <ac:spMk id="28" creationId="{00000000-0000-0000-0000-000000000000}"/>
          </ac:spMkLst>
        </pc:spChg>
        <pc:spChg chg="add mod">
          <ac:chgData name="NGUYEN PHAM ANH THU" userId="baf72463-252b-4d5f-a6ca-5a6327a9888d" providerId="ADAL" clId="{C12B722D-5D93-4D86-943F-2EC6996C234B}" dt="2022-06-06T14:16:39.182" v="203" actId="1076"/>
          <ac:spMkLst>
            <pc:docMk/>
            <pc:sldMk cId="42095564" sldId="261"/>
            <ac:spMk id="29" creationId="{61C65991-8398-0E9C-7701-87E97353072E}"/>
          </ac:spMkLst>
        </pc:spChg>
        <pc:spChg chg="del mod">
          <ac:chgData name="NGUYEN PHAM ANH THU" userId="baf72463-252b-4d5f-a6ca-5a6327a9888d" providerId="ADAL" clId="{C12B722D-5D93-4D86-943F-2EC6996C234B}" dt="2022-06-06T13:58:20.721" v="137" actId="478"/>
          <ac:spMkLst>
            <pc:docMk/>
            <pc:sldMk cId="42095564" sldId="261"/>
            <ac:spMk id="3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6T13:58:26.820" v="140" actId="478"/>
          <ac:spMkLst>
            <pc:docMk/>
            <pc:sldMk cId="42095564" sldId="261"/>
            <ac:spMk id="36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6T14:16:01.383" v="184" actId="1076"/>
          <ac:spMkLst>
            <pc:docMk/>
            <pc:sldMk cId="42095564" sldId="261"/>
            <ac:spMk id="40" creationId="{00000000-0000-0000-0000-000000000000}"/>
          </ac:spMkLst>
        </pc:spChg>
        <pc:picChg chg="add del mod">
          <ac:chgData name="NGUYEN PHAM ANH THU" userId="baf72463-252b-4d5f-a6ca-5a6327a9888d" providerId="ADAL" clId="{C12B722D-5D93-4D86-943F-2EC6996C234B}" dt="2022-06-06T14:08:05.633" v="180" actId="478"/>
          <ac:picMkLst>
            <pc:docMk/>
            <pc:sldMk cId="42095564" sldId="261"/>
            <ac:picMk id="2" creationId="{00000000-0000-0000-0000-000000000000}"/>
          </ac:picMkLst>
        </pc:picChg>
        <pc:picChg chg="add del mod">
          <ac:chgData name="NGUYEN PHAM ANH THU" userId="baf72463-252b-4d5f-a6ca-5a6327a9888d" providerId="ADAL" clId="{C12B722D-5D93-4D86-943F-2EC6996C234B}" dt="2022-06-06T14:08:11.319" v="182" actId="478"/>
          <ac:picMkLst>
            <pc:docMk/>
            <pc:sldMk cId="42095564" sldId="261"/>
            <ac:picMk id="16" creationId="{F6003786-A24F-7253-7AB8-0B51728D1979}"/>
          </ac:picMkLst>
        </pc:picChg>
        <pc:picChg chg="add del mod">
          <ac:chgData name="NGUYEN PHAM ANH THU" userId="baf72463-252b-4d5f-a6ca-5a6327a9888d" providerId="ADAL" clId="{C12B722D-5D93-4D86-943F-2EC6996C234B}" dt="2022-06-06T14:08:11.319" v="182" actId="478"/>
          <ac:picMkLst>
            <pc:docMk/>
            <pc:sldMk cId="42095564" sldId="261"/>
            <ac:picMk id="17" creationId="{7693A213-2950-80D7-0640-99D59D2E6D82}"/>
          </ac:picMkLst>
        </pc:picChg>
        <pc:picChg chg="add del mod">
          <ac:chgData name="NGUYEN PHAM ANH THU" userId="baf72463-252b-4d5f-a6ca-5a6327a9888d" providerId="ADAL" clId="{C12B722D-5D93-4D86-943F-2EC6996C234B}" dt="2022-06-06T14:08:11.319" v="182" actId="478"/>
          <ac:picMkLst>
            <pc:docMk/>
            <pc:sldMk cId="42095564" sldId="261"/>
            <ac:picMk id="27" creationId="{8451B1D7-8DB6-5033-7963-32A49406DC5D}"/>
          </ac:picMkLst>
        </pc:picChg>
        <pc:picChg chg="add mod">
          <ac:chgData name="NGUYEN PHAM ANH THU" userId="baf72463-252b-4d5f-a6ca-5a6327a9888d" providerId="ADAL" clId="{C12B722D-5D93-4D86-943F-2EC6996C234B}" dt="2022-06-06T14:16:59.335" v="206" actId="1076"/>
          <ac:picMkLst>
            <pc:docMk/>
            <pc:sldMk cId="42095564" sldId="261"/>
            <ac:picMk id="30" creationId="{2D314FC0-EE71-EB4A-16E6-648CBB835E62}"/>
          </ac:picMkLst>
        </pc:picChg>
        <pc:picChg chg="add mod">
          <ac:chgData name="NGUYEN PHAM ANH THU" userId="baf72463-252b-4d5f-a6ca-5a6327a9888d" providerId="ADAL" clId="{C12B722D-5D93-4D86-943F-2EC6996C234B}" dt="2022-06-06T14:16:54.341" v="205" actId="1076"/>
          <ac:picMkLst>
            <pc:docMk/>
            <pc:sldMk cId="42095564" sldId="261"/>
            <ac:picMk id="31" creationId="{33887C6F-AE39-989F-74BC-6471AE9DBE72}"/>
          </ac:picMkLst>
        </pc:picChg>
        <pc:picChg chg="add mod">
          <ac:chgData name="NGUYEN PHAM ANH THU" userId="baf72463-252b-4d5f-a6ca-5a6327a9888d" providerId="ADAL" clId="{C12B722D-5D93-4D86-943F-2EC6996C234B}" dt="2022-06-06T14:16:44.136" v="204" actId="1076"/>
          <ac:picMkLst>
            <pc:docMk/>
            <pc:sldMk cId="42095564" sldId="261"/>
            <ac:picMk id="33" creationId="{935CEE03-E5DD-37CB-F74E-FDE3A4B944D5}"/>
          </ac:picMkLst>
        </pc:picChg>
      </pc:sldChg>
      <pc:sldChg chg="delSp modSp add del mod or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3333276440" sldId="262"/>
        </pc:sldMkLst>
        <pc:spChg chg="mod">
          <ac:chgData name="NGUYEN PHAM ANH THU" userId="baf72463-252b-4d5f-a6ca-5a6327a9888d" providerId="ADAL" clId="{C12B722D-5D93-4D86-943F-2EC6996C234B}" dt="2022-06-06T14:20:07.430" v="255" actId="1076"/>
          <ac:spMkLst>
            <pc:docMk/>
            <pc:sldMk cId="3333276440" sldId="262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6T14:20:07.430" v="255" actId="1076"/>
          <ac:spMkLst>
            <pc:docMk/>
            <pc:sldMk cId="3333276440" sldId="262"/>
            <ac:spMk id="12" creationId="{00000000-0000-0000-0000-000000000000}"/>
          </ac:spMkLst>
        </pc:spChg>
        <pc:grpChg chg="del">
          <ac:chgData name="NGUYEN PHAM ANH THU" userId="baf72463-252b-4d5f-a6ca-5a6327a9888d" providerId="ADAL" clId="{C12B722D-5D93-4D86-943F-2EC6996C234B}" dt="2022-06-06T14:19:27.744" v="250" actId="478"/>
          <ac:grpSpMkLst>
            <pc:docMk/>
            <pc:sldMk cId="3333276440" sldId="262"/>
            <ac:grpSpMk id="13" creationId="{00000000-0000-0000-0000-000000000000}"/>
          </ac:grpSpMkLst>
        </pc:grpChg>
      </pc:sldChg>
      <pc:sldChg chg="addSp delSp modSp mod modTransition setBg modAnim">
        <pc:chgData name="NGUYEN PHAM ANH THU" userId="baf72463-252b-4d5f-a6ca-5a6327a9888d" providerId="ADAL" clId="{C12B722D-5D93-4D86-943F-2EC6996C234B}" dt="2022-06-07T07:25:04.726" v="3488"/>
        <pc:sldMkLst>
          <pc:docMk/>
          <pc:sldMk cId="3514594577" sldId="263"/>
        </pc:sldMkLst>
        <pc:spChg chg="del">
          <ac:chgData name="NGUYEN PHAM ANH THU" userId="baf72463-252b-4d5f-a6ca-5a6327a9888d" providerId="ADAL" clId="{C12B722D-5D93-4D86-943F-2EC6996C234B}" dt="2022-06-07T06:40:29.304" v="2775" actId="478"/>
          <ac:spMkLst>
            <pc:docMk/>
            <pc:sldMk cId="3514594577" sldId="263"/>
            <ac:spMk id="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0:29.304" v="2775" actId="478"/>
          <ac:spMkLst>
            <pc:docMk/>
            <pc:sldMk cId="3514594577" sldId="263"/>
            <ac:spMk id="3" creationId="{00000000-0000-0000-0000-000000000000}"/>
          </ac:spMkLst>
        </pc:spChg>
        <pc:spChg chg="add mod">
          <ac:chgData name="NGUYEN PHAM ANH THU" userId="baf72463-252b-4d5f-a6ca-5a6327a9888d" providerId="ADAL" clId="{C12B722D-5D93-4D86-943F-2EC6996C234B}" dt="2022-06-07T06:46:17.312" v="2933" actId="1076"/>
          <ac:spMkLst>
            <pc:docMk/>
            <pc:sldMk cId="3514594577" sldId="263"/>
            <ac:spMk id="13" creationId="{E515900B-3786-B93B-A983-6FFAE13C4A94}"/>
          </ac:spMkLst>
        </pc:spChg>
        <pc:spChg chg="add mod">
          <ac:chgData name="NGUYEN PHAM ANH THU" userId="baf72463-252b-4d5f-a6ca-5a6327a9888d" providerId="ADAL" clId="{C12B722D-5D93-4D86-943F-2EC6996C234B}" dt="2022-06-07T06:49:03.501" v="2941" actId="20577"/>
          <ac:spMkLst>
            <pc:docMk/>
            <pc:sldMk cId="3514594577" sldId="263"/>
            <ac:spMk id="29" creationId="{29C5DA48-54DA-6F84-F50B-949CEB4851B9}"/>
          </ac:spMkLst>
        </pc:sp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8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9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1" creationId="{00000000-0000-0000-0000-000000000000}"/>
          </ac:picMkLst>
        </pc:picChg>
        <pc:picChg chg="add mod">
          <ac:chgData name="NGUYEN PHAM ANH THU" userId="baf72463-252b-4d5f-a6ca-5a6327a9888d" providerId="ADAL" clId="{C12B722D-5D93-4D86-943F-2EC6996C234B}" dt="2022-06-07T06:44:28.073" v="2816" actId="1076"/>
          <ac:picMkLst>
            <pc:docMk/>
            <pc:sldMk cId="3514594577" sldId="263"/>
            <ac:picMk id="12" creationId="{8B424419-CAE9-1128-29D9-CE87D190C1B1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4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6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7" creationId="{00000000-0000-0000-0000-000000000000}"/>
          </ac:picMkLst>
        </pc:picChg>
        <pc:picChg chg="del mod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29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30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31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31.003" v="2776" actId="478"/>
          <ac:picMkLst>
            <pc:docMk/>
            <pc:sldMk cId="3514594577" sldId="263"/>
            <ac:picMk id="1032" creationId="{00000000-0000-0000-0000-000000000000}"/>
          </ac:picMkLst>
        </pc:picChg>
        <pc:picChg chg="del mod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33" creationId="{00000000-0000-0000-0000-000000000000}"/>
          </ac:picMkLst>
        </pc:picChg>
        <pc:picChg chg="del mod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34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35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0:29.304" v="2775" actId="478"/>
          <ac:picMkLst>
            <pc:docMk/>
            <pc:sldMk cId="3514594577" sldId="263"/>
            <ac:picMk id="1036" creationId="{00000000-0000-0000-0000-000000000000}"/>
          </ac:picMkLst>
        </pc:picChg>
        <pc:picChg chg="add del mod">
          <ac:chgData name="NGUYEN PHAM ANH THU" userId="baf72463-252b-4d5f-a6ca-5a6327a9888d" providerId="ADAL" clId="{C12B722D-5D93-4D86-943F-2EC6996C234B}" dt="2022-06-07T06:41:01.516" v="2791" actId="478"/>
          <ac:picMkLst>
            <pc:docMk/>
            <pc:sldMk cId="3514594577" sldId="263"/>
            <ac:picMk id="10242" creationId="{D06AF85A-7330-5F4C-2149-464352D008D6}"/>
          </ac:picMkLst>
        </pc:picChg>
        <pc:picChg chg="add del mod">
          <ac:chgData name="NGUYEN PHAM ANH THU" userId="baf72463-252b-4d5f-a6ca-5a6327a9888d" providerId="ADAL" clId="{C12B722D-5D93-4D86-943F-2EC6996C234B}" dt="2022-06-07T06:43:14.957" v="2799" actId="478"/>
          <ac:picMkLst>
            <pc:docMk/>
            <pc:sldMk cId="3514594577" sldId="263"/>
            <ac:picMk id="10244" creationId="{36DD6C9D-F6DE-EFFF-C8AC-6E459BE725E0}"/>
          </ac:picMkLst>
        </pc:picChg>
        <pc:picChg chg="add del mod">
          <ac:chgData name="NGUYEN PHAM ANH THU" userId="baf72463-252b-4d5f-a6ca-5a6327a9888d" providerId="ADAL" clId="{C12B722D-5D93-4D86-943F-2EC6996C234B}" dt="2022-06-07T06:43:14.957" v="2799" actId="478"/>
          <ac:picMkLst>
            <pc:docMk/>
            <pc:sldMk cId="3514594577" sldId="263"/>
            <ac:picMk id="10246" creationId="{615A8548-2211-05F3-8D68-9662429E3D30}"/>
          </ac:picMkLst>
        </pc:picChg>
        <pc:picChg chg="add del mod">
          <ac:chgData name="NGUYEN PHAM ANH THU" userId="baf72463-252b-4d5f-a6ca-5a6327a9888d" providerId="ADAL" clId="{C12B722D-5D93-4D86-943F-2EC6996C234B}" dt="2022-06-07T06:44:04.010" v="2804" actId="478"/>
          <ac:picMkLst>
            <pc:docMk/>
            <pc:sldMk cId="3514594577" sldId="263"/>
            <ac:picMk id="10248" creationId="{BEABC585-A320-B3A4-4E74-4ADCCE493640}"/>
          </ac:picMkLst>
        </pc:picChg>
      </pc:sldChg>
      <pc:sldChg chg="addSp delSp modSp mo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752483175" sldId="264"/>
        </pc:sldMkLst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4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7T02:59:42.084" v="1211" actId="1076"/>
          <ac:spMkLst>
            <pc:docMk/>
            <pc:sldMk cId="752483175" sldId="264"/>
            <ac:spMk id="27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41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4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43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44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46:50.728" v="2937" actId="478"/>
          <ac:spMkLst>
            <pc:docMk/>
            <pc:sldMk cId="752483175" sldId="264"/>
            <ac:spMk id="45" creationId="{00000000-0000-0000-0000-000000000000}"/>
          </ac:spMkLst>
        </pc:spChg>
        <pc:spChg chg="mod topLvl">
          <ac:chgData name="NGUYEN PHAM ANH THU" userId="baf72463-252b-4d5f-a6ca-5a6327a9888d" providerId="ADAL" clId="{C12B722D-5D93-4D86-943F-2EC6996C234B}" dt="2022-06-07T07:20:35.307" v="3444" actId="164"/>
          <ac:spMkLst>
            <pc:docMk/>
            <pc:sldMk cId="752483175" sldId="264"/>
            <ac:spMk id="58" creationId="{24D9E856-8E37-DC28-8AB1-0CCE4B88C0D5}"/>
          </ac:spMkLst>
        </pc:spChg>
        <pc:spChg chg="add mod">
          <ac:chgData name="NGUYEN PHAM ANH THU" userId="baf72463-252b-4d5f-a6ca-5a6327a9888d" providerId="ADAL" clId="{C12B722D-5D93-4D86-943F-2EC6996C234B}" dt="2022-06-07T07:07:18.993" v="3146" actId="1076"/>
          <ac:spMkLst>
            <pc:docMk/>
            <pc:sldMk cId="752483175" sldId="264"/>
            <ac:spMk id="60" creationId="{4FA3B7DF-E83B-8F19-CAC7-AB0716AF7F34}"/>
          </ac:spMkLst>
        </pc:spChg>
        <pc:grpChg chg="add del mod">
          <ac:chgData name="NGUYEN PHAM ANH THU" userId="baf72463-252b-4d5f-a6ca-5a6327a9888d" providerId="ADAL" clId="{C12B722D-5D93-4D86-943F-2EC6996C234B}" dt="2022-06-07T07:00:42.049" v="3105" actId="478"/>
          <ac:grpSpMkLst>
            <pc:docMk/>
            <pc:sldMk cId="752483175" sldId="264"/>
            <ac:grpSpMk id="8" creationId="{0A219325-8EB5-8296-A1A1-90C496C115BC}"/>
          </ac:grpSpMkLst>
        </pc:grpChg>
        <pc:grpChg chg="add mod">
          <ac:chgData name="NGUYEN PHAM ANH THU" userId="baf72463-252b-4d5f-a6ca-5a6327a9888d" providerId="ADAL" clId="{C12B722D-5D93-4D86-943F-2EC6996C234B}" dt="2022-06-07T07:20:35.307" v="3444" actId="164"/>
          <ac:grpSpMkLst>
            <pc:docMk/>
            <pc:sldMk cId="752483175" sldId="264"/>
            <ac:grpSpMk id="25" creationId="{A304CE09-2FE9-73AE-68F6-6D304956430E}"/>
          </ac:grpSpMkLst>
        </pc:grpChg>
        <pc:grpChg chg="del mod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26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29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32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35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38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47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46:50.728" v="2937" actId="478"/>
          <ac:grpSpMkLst>
            <pc:docMk/>
            <pc:sldMk cId="752483175" sldId="264"/>
            <ac:grpSpMk id="52" creationId="{00000000-0000-0000-0000-000000000000}"/>
          </ac:grpSpMkLst>
        </pc:grpChg>
        <pc:grpChg chg="add del mod">
          <ac:chgData name="NGUYEN PHAM ANH THU" userId="baf72463-252b-4d5f-a6ca-5a6327a9888d" providerId="ADAL" clId="{C12B722D-5D93-4D86-943F-2EC6996C234B}" dt="2022-06-07T06:53:09.195" v="3092" actId="478"/>
          <ac:grpSpMkLst>
            <pc:docMk/>
            <pc:sldMk cId="752483175" sldId="264"/>
            <ac:grpSpMk id="57" creationId="{ED89AA2A-40FF-0D73-D24F-26310981DCBF}"/>
          </ac:grpSpMkLst>
        </pc:grp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3" creationId="{00000000-0000-0000-0000-000000000000}"/>
          </ac:picMkLst>
        </pc:picChg>
        <pc:picChg chg="add del mod topLvl">
          <ac:chgData name="NGUYEN PHAM ANH THU" userId="baf72463-252b-4d5f-a6ca-5a6327a9888d" providerId="ADAL" clId="{C12B722D-5D93-4D86-943F-2EC6996C234B}" dt="2022-06-07T07:00:42.049" v="3105" actId="478"/>
          <ac:picMkLst>
            <pc:docMk/>
            <pc:sldMk cId="752483175" sldId="264"/>
            <ac:picMk id="6" creationId="{0C7B8ED9-1546-4CEA-3466-C42797B3EC8D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0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1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2" creationId="{00000000-0000-0000-0000-000000000000}"/>
          </ac:picMkLst>
        </pc:picChg>
        <pc:picChg chg="add del mod">
          <ac:chgData name="NGUYEN PHAM ANH THU" userId="baf72463-252b-4d5f-a6ca-5a6327a9888d" providerId="ADAL" clId="{C12B722D-5D93-4D86-943F-2EC6996C234B}" dt="2022-06-07T07:00:22.594" v="3101" actId="478"/>
          <ac:picMkLst>
            <pc:docMk/>
            <pc:sldMk cId="752483175" sldId="264"/>
            <ac:picMk id="13" creationId="{B185E07A-FA14-7B2A-77FE-3889FE067846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4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5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6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7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8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19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20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21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23" creationId="{00000000-0000-0000-0000-000000000000}"/>
          </ac:picMkLst>
        </pc:picChg>
        <pc:picChg chg="add mod">
          <ac:chgData name="NGUYEN PHAM ANH THU" userId="baf72463-252b-4d5f-a6ca-5a6327a9888d" providerId="ADAL" clId="{C12B722D-5D93-4D86-943F-2EC6996C234B}" dt="2022-06-07T07:20:35.307" v="3444" actId="164"/>
          <ac:picMkLst>
            <pc:docMk/>
            <pc:sldMk cId="752483175" sldId="264"/>
            <ac:picMk id="24" creationId="{FE1CF22D-9646-2C7B-EBC0-05C11C5C8100}"/>
          </ac:picMkLst>
        </pc:picChg>
        <pc:picChg chg="mod">
          <ac:chgData name="NGUYEN PHAM ANH THU" userId="baf72463-252b-4d5f-a6ca-5a6327a9888d" providerId="ADAL" clId="{C12B722D-5D93-4D86-943F-2EC6996C234B}" dt="2022-06-07T02:59:42.084" v="1211" actId="1076"/>
          <ac:picMkLst>
            <pc:docMk/>
            <pc:sldMk cId="752483175" sldId="264"/>
            <ac:picMk id="28" creationId="{00000000-0000-0000-0000-000000000000}"/>
          </ac:picMkLst>
        </pc:picChg>
        <pc:picChg chg="del">
          <ac:chgData name="NGUYEN PHAM ANH THU" userId="baf72463-252b-4d5f-a6ca-5a6327a9888d" providerId="ADAL" clId="{C12B722D-5D93-4D86-943F-2EC6996C234B}" dt="2022-06-07T06:46:50.728" v="2937" actId="478"/>
          <ac:picMkLst>
            <pc:docMk/>
            <pc:sldMk cId="752483175" sldId="264"/>
            <ac:picMk id="46" creationId="{00000000-0000-0000-0000-000000000000}"/>
          </ac:picMkLst>
        </pc:picChg>
        <pc:picChg chg="del mod topLvl">
          <ac:chgData name="NGUYEN PHAM ANH THU" userId="baf72463-252b-4d5f-a6ca-5a6327a9888d" providerId="ADAL" clId="{C12B722D-5D93-4D86-943F-2EC6996C234B}" dt="2022-06-07T06:53:09.195" v="3092" actId="478"/>
          <ac:picMkLst>
            <pc:docMk/>
            <pc:sldMk cId="752483175" sldId="264"/>
            <ac:picMk id="59" creationId="{218BAE63-2ED5-E43C-3334-1B3BABF3F80C}"/>
          </ac:picMkLst>
        </pc:picChg>
        <pc:picChg chg="add mod">
          <ac:chgData name="NGUYEN PHAM ANH THU" userId="baf72463-252b-4d5f-a6ca-5a6327a9888d" providerId="ADAL" clId="{C12B722D-5D93-4D86-943F-2EC6996C234B}" dt="2022-06-07T07:07:14.282" v="3145" actId="1076"/>
          <ac:picMkLst>
            <pc:docMk/>
            <pc:sldMk cId="752483175" sldId="264"/>
            <ac:picMk id="61" creationId="{B02674BF-B6B7-D2BD-E148-9A3FD5236999}"/>
          </ac:picMkLst>
        </pc:picChg>
      </pc:sldChg>
      <pc:sldChg chg="addSp delSp modSp mod or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3448316177" sldId="265"/>
        </pc:sldMkLst>
        <pc:spChg chg="del">
          <ac:chgData name="NGUYEN PHAM ANH THU" userId="baf72463-252b-4d5f-a6ca-5a6327a9888d" providerId="ADAL" clId="{C12B722D-5D93-4D86-943F-2EC6996C234B}" dt="2022-06-07T02:15:54.392" v="260" actId="478"/>
          <ac:spMkLst>
            <pc:docMk/>
            <pc:sldMk cId="3448316177" sldId="265"/>
            <ac:spMk id="5" creationId="{00000000-0000-0000-0000-000000000000}"/>
          </ac:spMkLst>
        </pc:spChg>
        <pc:grpChg chg="del">
          <ac:chgData name="NGUYEN PHAM ANH THU" userId="baf72463-252b-4d5f-a6ca-5a6327a9888d" providerId="ADAL" clId="{C12B722D-5D93-4D86-943F-2EC6996C234B}" dt="2022-06-07T02:15:54.392" v="260" actId="478"/>
          <ac:grpSpMkLst>
            <pc:docMk/>
            <pc:sldMk cId="3448316177" sldId="265"/>
            <ac:grpSpMk id="6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2:15:54.392" v="260" actId="478"/>
          <ac:grpSpMkLst>
            <pc:docMk/>
            <pc:sldMk cId="3448316177" sldId="265"/>
            <ac:grpSpMk id="9" creationId="{00000000-0000-0000-0000-000000000000}"/>
          </ac:grpSpMkLst>
        </pc:grpChg>
        <pc:picChg chg="add mod">
          <ac:chgData name="NGUYEN PHAM ANH THU" userId="baf72463-252b-4d5f-a6ca-5a6327a9888d" providerId="ADAL" clId="{C12B722D-5D93-4D86-943F-2EC6996C234B}" dt="2022-06-07T02:26:07.503" v="265" actId="14100"/>
          <ac:picMkLst>
            <pc:docMk/>
            <pc:sldMk cId="3448316177" sldId="265"/>
            <ac:picMk id="2" creationId="{08854908-9256-4135-4DEA-B9926EB3DA56}"/>
          </ac:picMkLst>
        </pc:picChg>
      </pc:sldChg>
      <pc:sldChg chg="addSp delSp modSp mod or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4002007266" sldId="266"/>
        </pc:sldMkLst>
        <pc:spChg chg="del">
          <ac:chgData name="NGUYEN PHAM ANH THU" userId="baf72463-252b-4d5f-a6ca-5a6327a9888d" providerId="ADAL" clId="{C12B722D-5D93-4D86-943F-2EC6996C234B}" dt="2022-06-07T05:07:29.299" v="1921" actId="478"/>
          <ac:spMkLst>
            <pc:docMk/>
            <pc:sldMk cId="4002007266" sldId="266"/>
            <ac:spMk id="5" creationId="{00000000-0000-0000-0000-000000000000}"/>
          </ac:spMkLst>
        </pc:spChg>
        <pc:spChg chg="add del">
          <ac:chgData name="NGUYEN PHAM ANH THU" userId="baf72463-252b-4d5f-a6ca-5a6327a9888d" providerId="ADAL" clId="{C12B722D-5D93-4D86-943F-2EC6996C234B}" dt="2022-06-07T05:09:53.715" v="1943" actId="478"/>
          <ac:spMkLst>
            <pc:docMk/>
            <pc:sldMk cId="4002007266" sldId="266"/>
            <ac:spMk id="11" creationId="{B68EBA86-F69E-5096-D66A-30AA3CA7B13C}"/>
          </ac:spMkLst>
        </pc:spChg>
        <pc:spChg chg="add del mod">
          <ac:chgData name="NGUYEN PHAM ANH THU" userId="baf72463-252b-4d5f-a6ca-5a6327a9888d" providerId="ADAL" clId="{C12B722D-5D93-4D86-943F-2EC6996C234B}" dt="2022-06-07T05:10:04.925" v="1946" actId="478"/>
          <ac:spMkLst>
            <pc:docMk/>
            <pc:sldMk cId="4002007266" sldId="266"/>
            <ac:spMk id="12" creationId="{B083B89A-1C5A-F5F6-76D6-34F499461657}"/>
          </ac:spMkLst>
        </pc:spChg>
        <pc:spChg chg="add mod">
          <ac:chgData name="NGUYEN PHAM ANH THU" userId="baf72463-252b-4d5f-a6ca-5a6327a9888d" providerId="ADAL" clId="{C12B722D-5D93-4D86-943F-2EC6996C234B}" dt="2022-06-07T07:23:22.298" v="3467" actId="164"/>
          <ac:spMkLst>
            <pc:docMk/>
            <pc:sldMk cId="4002007266" sldId="266"/>
            <ac:spMk id="15" creationId="{60AC8EC9-9A65-330E-C310-BC3561F8878F}"/>
          </ac:spMkLst>
        </pc:spChg>
        <pc:spChg chg="del">
          <ac:chgData name="NGUYEN PHAM ANH THU" userId="baf72463-252b-4d5f-a6ca-5a6327a9888d" providerId="ADAL" clId="{C12B722D-5D93-4D86-943F-2EC6996C234B}" dt="2022-06-07T05:07:29.299" v="1921" actId="478"/>
          <ac:spMkLst>
            <pc:docMk/>
            <pc:sldMk cId="4002007266" sldId="266"/>
            <ac:spMk id="18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5:07:29.299" v="1921" actId="478"/>
          <ac:spMkLst>
            <pc:docMk/>
            <pc:sldMk cId="4002007266" sldId="266"/>
            <ac:spMk id="19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5:07:29.299" v="1921" actId="478"/>
          <ac:spMkLst>
            <pc:docMk/>
            <pc:sldMk cId="4002007266" sldId="266"/>
            <ac:spMk id="20" creationId="{00000000-0000-0000-0000-000000000000}"/>
          </ac:spMkLst>
        </pc:spChg>
        <pc:spChg chg="add del mod">
          <ac:chgData name="NGUYEN PHAM ANH THU" userId="baf72463-252b-4d5f-a6ca-5a6327a9888d" providerId="ADAL" clId="{C12B722D-5D93-4D86-943F-2EC6996C234B}" dt="2022-06-07T05:09:19.049" v="1932" actId="478"/>
          <ac:spMkLst>
            <pc:docMk/>
            <pc:sldMk cId="4002007266" sldId="266"/>
            <ac:spMk id="21" creationId="{4A24D69B-E4F0-98AA-23DF-7E98B107A927}"/>
          </ac:spMkLst>
        </pc:spChg>
        <pc:spChg chg="del">
          <ac:chgData name="NGUYEN PHAM ANH THU" userId="baf72463-252b-4d5f-a6ca-5a6327a9888d" providerId="ADAL" clId="{C12B722D-5D93-4D86-943F-2EC6996C234B}" dt="2022-06-07T05:07:29.299" v="1921" actId="478"/>
          <ac:spMkLst>
            <pc:docMk/>
            <pc:sldMk cId="4002007266" sldId="266"/>
            <ac:spMk id="2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5:07:29.299" v="1921" actId="478"/>
          <ac:spMkLst>
            <pc:docMk/>
            <pc:sldMk cId="4002007266" sldId="266"/>
            <ac:spMk id="23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7T05:09:35.976" v="1936" actId="207"/>
          <ac:spMkLst>
            <pc:docMk/>
            <pc:sldMk cId="4002007266" sldId="266"/>
            <ac:spMk id="25" creationId="{7440288A-7553-F7C0-0546-D3D2F6C590D5}"/>
          </ac:spMkLst>
        </pc:spChg>
        <pc:spChg chg="add del">
          <ac:chgData name="NGUYEN PHAM ANH THU" userId="baf72463-252b-4d5f-a6ca-5a6327a9888d" providerId="ADAL" clId="{C12B722D-5D93-4D86-943F-2EC6996C234B}" dt="2022-06-07T05:08:43.585" v="1930" actId="478"/>
          <ac:spMkLst>
            <pc:docMk/>
            <pc:sldMk cId="4002007266" sldId="266"/>
            <ac:spMk id="27" creationId="{078196E8-45D2-584F-3CEC-C9FEE9E6076E}"/>
          </ac:spMkLst>
        </pc:spChg>
        <pc:spChg chg="mod">
          <ac:chgData name="NGUYEN PHAM ANH THU" userId="baf72463-252b-4d5f-a6ca-5a6327a9888d" providerId="ADAL" clId="{C12B722D-5D93-4D86-943F-2EC6996C234B}" dt="2022-06-07T05:17:54.486" v="2068" actId="14100"/>
          <ac:spMkLst>
            <pc:docMk/>
            <pc:sldMk cId="4002007266" sldId="266"/>
            <ac:spMk id="29" creationId="{1D128E97-CBFE-63E3-03B6-15C99EDDED0B}"/>
          </ac:spMkLst>
        </pc:spChg>
        <pc:grpChg chg="del">
          <ac:chgData name="NGUYEN PHAM ANH THU" userId="baf72463-252b-4d5f-a6ca-5a6327a9888d" providerId="ADAL" clId="{C12B722D-5D93-4D86-943F-2EC6996C234B}" dt="2022-06-07T05:07:29.299" v="1921" actId="478"/>
          <ac:grpSpMkLst>
            <pc:docMk/>
            <pc:sldMk cId="4002007266" sldId="266"/>
            <ac:grpSpMk id="6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5:07:29.299" v="1921" actId="478"/>
          <ac:grpSpMkLst>
            <pc:docMk/>
            <pc:sldMk cId="4002007266" sldId="266"/>
            <ac:grpSpMk id="9" creationId="{00000000-0000-0000-0000-000000000000}"/>
          </ac:grpSpMkLst>
        </pc:grpChg>
        <pc:grpChg chg="add mod">
          <ac:chgData name="NGUYEN PHAM ANH THU" userId="baf72463-252b-4d5f-a6ca-5a6327a9888d" providerId="ADAL" clId="{C12B722D-5D93-4D86-943F-2EC6996C234B}" dt="2022-06-07T07:23:22.298" v="3467" actId="164"/>
          <ac:grpSpMkLst>
            <pc:docMk/>
            <pc:sldMk cId="4002007266" sldId="266"/>
            <ac:grpSpMk id="16" creationId="{537EAA31-28E2-289D-4B71-DD4E37A3929F}"/>
          </ac:grpSpMkLst>
        </pc:grpChg>
        <pc:grpChg chg="add del mod">
          <ac:chgData name="NGUYEN PHAM ANH THU" userId="baf72463-252b-4d5f-a6ca-5a6327a9888d" providerId="ADAL" clId="{C12B722D-5D93-4D86-943F-2EC6996C234B}" dt="2022-06-07T05:14:46.428" v="2056" actId="478"/>
          <ac:grpSpMkLst>
            <pc:docMk/>
            <pc:sldMk cId="4002007266" sldId="266"/>
            <ac:grpSpMk id="24" creationId="{DAF54CBF-8BF9-95DD-D2BA-517D3A964390}"/>
          </ac:grpSpMkLst>
        </pc:grpChg>
        <pc:grpChg chg="add mod">
          <ac:chgData name="NGUYEN PHAM ANH THU" userId="baf72463-252b-4d5f-a6ca-5a6327a9888d" providerId="ADAL" clId="{C12B722D-5D93-4D86-943F-2EC6996C234B}" dt="2022-06-07T05:14:46.689" v="2057"/>
          <ac:grpSpMkLst>
            <pc:docMk/>
            <pc:sldMk cId="4002007266" sldId="266"/>
            <ac:grpSpMk id="28" creationId="{DF2468C1-F34C-BED2-714C-F9CBFF5DA361}"/>
          </ac:grpSpMkLst>
        </pc:grpChg>
        <pc:picChg chg="add mod">
          <ac:chgData name="NGUYEN PHAM ANH THU" userId="baf72463-252b-4d5f-a6ca-5a6327a9888d" providerId="ADAL" clId="{C12B722D-5D93-4D86-943F-2EC6996C234B}" dt="2022-06-07T07:23:22.298" v="3467" actId="164"/>
          <ac:picMkLst>
            <pc:docMk/>
            <pc:sldMk cId="4002007266" sldId="266"/>
            <ac:picMk id="3" creationId="{45F9E4FE-6E4A-F68D-B7F9-A51AE4112420}"/>
          </ac:picMkLst>
        </pc:picChg>
        <pc:picChg chg="mod">
          <ac:chgData name="NGUYEN PHAM ANH THU" userId="baf72463-252b-4d5f-a6ca-5a6327a9888d" providerId="ADAL" clId="{C12B722D-5D93-4D86-943F-2EC6996C234B}" dt="2022-06-07T05:08:37.130" v="1928"/>
          <ac:picMkLst>
            <pc:docMk/>
            <pc:sldMk cId="4002007266" sldId="266"/>
            <ac:picMk id="26" creationId="{49E33A1A-AE84-F80D-D5D8-25DCC1EA002B}"/>
          </ac:picMkLst>
        </pc:picChg>
        <pc:picChg chg="mod">
          <ac:chgData name="NGUYEN PHAM ANH THU" userId="baf72463-252b-4d5f-a6ca-5a6327a9888d" providerId="ADAL" clId="{C12B722D-5D93-4D86-943F-2EC6996C234B}" dt="2022-06-07T05:14:46.689" v="2057"/>
          <ac:picMkLst>
            <pc:docMk/>
            <pc:sldMk cId="4002007266" sldId="266"/>
            <ac:picMk id="30" creationId="{2DC22DA4-A84F-9FE0-CCFF-1941B030E51F}"/>
          </ac:picMkLst>
        </pc:picChg>
      </pc:sldChg>
      <pc:sldChg chg="addSp delSp modSp mod or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1626793191" sldId="267"/>
        </pc:sldMkLst>
        <pc:spChg chg="add mod">
          <ac:chgData name="NGUYEN PHAM ANH THU" userId="baf72463-252b-4d5f-a6ca-5a6327a9888d" providerId="ADAL" clId="{C12B722D-5D93-4D86-943F-2EC6996C234B}" dt="2022-06-07T05:48:10.513" v="2159" actId="1076"/>
          <ac:spMkLst>
            <pc:docMk/>
            <pc:sldMk cId="1626793191" sldId="267"/>
            <ac:spMk id="3" creationId="{B64FB5FD-83F5-7AB4-9CFC-18C27D9A71D0}"/>
          </ac:spMkLst>
        </pc:spChg>
        <pc:spChg chg="add del mod">
          <ac:chgData name="NGUYEN PHAM ANH THU" userId="baf72463-252b-4d5f-a6ca-5a6327a9888d" providerId="ADAL" clId="{C12B722D-5D93-4D86-943F-2EC6996C234B}" dt="2022-06-07T05:56:22.657" v="2172" actId="478"/>
          <ac:spMkLst>
            <pc:docMk/>
            <pc:sldMk cId="1626793191" sldId="267"/>
            <ac:spMk id="4" creationId="{6D69A080-5F7F-07FE-AD6A-74A7FDB9DCFE}"/>
          </ac:spMkLst>
        </pc:spChg>
        <pc:spChg chg="del">
          <ac:chgData name="NGUYEN PHAM ANH THU" userId="baf72463-252b-4d5f-a6ca-5a6327a9888d" providerId="ADAL" clId="{C12B722D-5D93-4D86-943F-2EC6996C234B}" dt="2022-06-07T05:25:57.624" v="2082" actId="478"/>
          <ac:spMkLst>
            <pc:docMk/>
            <pc:sldMk cId="1626793191" sldId="267"/>
            <ac:spMk id="5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5:25:57.624" v="2082" actId="478"/>
          <ac:spMkLst>
            <pc:docMk/>
            <pc:sldMk cId="1626793191" sldId="267"/>
            <ac:spMk id="11" creationId="{00000000-0000-0000-0000-000000000000}"/>
          </ac:spMkLst>
        </pc:spChg>
        <pc:spChg chg="add mod">
          <ac:chgData name="NGUYEN PHAM ANH THU" userId="baf72463-252b-4d5f-a6ca-5a6327a9888d" providerId="ADAL" clId="{C12B722D-5D93-4D86-943F-2EC6996C234B}" dt="2022-06-07T07:23:55.969" v="3476" actId="164"/>
          <ac:spMkLst>
            <pc:docMk/>
            <pc:sldMk cId="1626793191" sldId="267"/>
            <ac:spMk id="28" creationId="{100AE5CF-7F7A-1D88-6228-29A6585B0C76}"/>
          </ac:spMkLst>
        </pc:spChg>
        <pc:grpChg chg="add mod">
          <ac:chgData name="NGUYEN PHAM ANH THU" userId="baf72463-252b-4d5f-a6ca-5a6327a9888d" providerId="ADAL" clId="{C12B722D-5D93-4D86-943F-2EC6996C234B}" dt="2022-06-07T07:23:55.969" v="3476" actId="164"/>
          <ac:grpSpMkLst>
            <pc:docMk/>
            <pc:sldMk cId="1626793191" sldId="267"/>
            <ac:grpSpMk id="10" creationId="{2F603A87-78C0-FD9F-BD6B-47B31E3AD5D8}"/>
          </ac:grpSpMkLst>
        </pc:grpChg>
        <pc:grpChg chg="del">
          <ac:chgData name="NGUYEN PHAM ANH THU" userId="baf72463-252b-4d5f-a6ca-5a6327a9888d" providerId="ADAL" clId="{C12B722D-5D93-4D86-943F-2EC6996C234B}" dt="2022-06-07T05:25:57.624" v="2082" actId="478"/>
          <ac:grpSpMkLst>
            <pc:docMk/>
            <pc:sldMk cId="1626793191" sldId="267"/>
            <ac:grpSpMk id="12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5:25:57.624" v="2082" actId="478"/>
          <ac:grpSpMkLst>
            <pc:docMk/>
            <pc:sldMk cId="1626793191" sldId="267"/>
            <ac:grpSpMk id="16" creationId="{00000000-0000-0000-0000-000000000000}"/>
          </ac:grpSpMkLst>
        </pc:grpChg>
        <pc:picChg chg="del">
          <ac:chgData name="NGUYEN PHAM ANH THU" userId="baf72463-252b-4d5f-a6ca-5a6327a9888d" providerId="ADAL" clId="{C12B722D-5D93-4D86-943F-2EC6996C234B}" dt="2022-06-07T05:25:57.624" v="2082" actId="478"/>
          <ac:picMkLst>
            <pc:docMk/>
            <pc:sldMk cId="1626793191" sldId="267"/>
            <ac:picMk id="2" creationId="{00000000-0000-0000-0000-000000000000}"/>
          </ac:picMkLst>
        </pc:picChg>
        <pc:picChg chg="add del mod">
          <ac:chgData name="NGUYEN PHAM ANH THU" userId="baf72463-252b-4d5f-a6ca-5a6327a9888d" providerId="ADAL" clId="{C12B722D-5D93-4D86-943F-2EC6996C234B}" dt="2022-06-07T06:01:08.704" v="2491" actId="478"/>
          <ac:picMkLst>
            <pc:docMk/>
            <pc:sldMk cId="1626793191" sldId="267"/>
            <ac:picMk id="7" creationId="{515F2683-F597-E51E-F66B-16056B9C3F33}"/>
          </ac:picMkLst>
        </pc:picChg>
        <pc:picChg chg="add mod">
          <ac:chgData name="NGUYEN PHAM ANH THU" userId="baf72463-252b-4d5f-a6ca-5a6327a9888d" providerId="ADAL" clId="{C12B722D-5D93-4D86-943F-2EC6996C234B}" dt="2022-06-07T07:23:55.969" v="3476" actId="164"/>
          <ac:picMkLst>
            <pc:docMk/>
            <pc:sldMk cId="1626793191" sldId="267"/>
            <ac:picMk id="9" creationId="{7C58BD19-29EC-9DB0-5BF2-7D42AD1D8429}"/>
          </ac:picMkLst>
        </pc:picChg>
        <pc:picChg chg="add mod">
          <ac:chgData name="NGUYEN PHAM ANH THU" userId="baf72463-252b-4d5f-a6ca-5a6327a9888d" providerId="ADAL" clId="{C12B722D-5D93-4D86-943F-2EC6996C234B}" dt="2022-06-07T05:48:05.225" v="2158" actId="1076"/>
          <ac:picMkLst>
            <pc:docMk/>
            <pc:sldMk cId="1626793191" sldId="267"/>
            <ac:picMk id="17" creationId="{FA9B44FF-7E35-254B-C78D-1A6A741C6641}"/>
          </ac:picMkLst>
        </pc:picChg>
        <pc:picChg chg="del">
          <ac:chgData name="NGUYEN PHAM ANH THU" userId="baf72463-252b-4d5f-a6ca-5a6327a9888d" providerId="ADAL" clId="{C12B722D-5D93-4D86-943F-2EC6996C234B}" dt="2022-06-07T05:25:57.624" v="2082" actId="478"/>
          <ac:picMkLst>
            <pc:docMk/>
            <pc:sldMk cId="1626793191" sldId="267"/>
            <ac:picMk id="21" creationId="{8CA2FD84-ED84-4AE3-AB84-147BA94A26ED}"/>
          </ac:picMkLst>
        </pc:picChg>
        <pc:picChg chg="del">
          <ac:chgData name="NGUYEN PHAM ANH THU" userId="baf72463-252b-4d5f-a6ca-5a6327a9888d" providerId="ADAL" clId="{C12B722D-5D93-4D86-943F-2EC6996C234B}" dt="2022-06-07T05:25:57.624" v="2082" actId="478"/>
          <ac:picMkLst>
            <pc:docMk/>
            <pc:sldMk cId="1626793191" sldId="267"/>
            <ac:picMk id="22" creationId="{79880438-4C38-4A30-9E92-DDA2B5F652EF}"/>
          </ac:picMkLst>
        </pc:picChg>
        <pc:picChg chg="add mod">
          <ac:chgData name="NGUYEN PHAM ANH THU" userId="baf72463-252b-4d5f-a6ca-5a6327a9888d" providerId="ADAL" clId="{C12B722D-5D93-4D86-943F-2EC6996C234B}" dt="2022-06-07T05:44:37.546" v="2085"/>
          <ac:picMkLst>
            <pc:docMk/>
            <pc:sldMk cId="1626793191" sldId="267"/>
            <ac:picMk id="23" creationId="{76B4CB4E-3965-EAA3-12AA-08F575830197}"/>
          </ac:picMkLst>
        </pc:picChg>
        <pc:picChg chg="add mod">
          <ac:chgData name="NGUYEN PHAM ANH THU" userId="baf72463-252b-4d5f-a6ca-5a6327a9888d" providerId="ADAL" clId="{C12B722D-5D93-4D86-943F-2EC6996C234B}" dt="2022-06-07T05:44:37.546" v="2085"/>
          <ac:picMkLst>
            <pc:docMk/>
            <pc:sldMk cId="1626793191" sldId="267"/>
            <ac:picMk id="24" creationId="{A023BD91-693C-EB88-2AD2-B2D161EE9477}"/>
          </ac:picMkLst>
        </pc:picChg>
        <pc:picChg chg="add mod">
          <ac:chgData name="NGUYEN PHAM ANH THU" userId="baf72463-252b-4d5f-a6ca-5a6327a9888d" providerId="ADAL" clId="{C12B722D-5D93-4D86-943F-2EC6996C234B}" dt="2022-06-07T05:44:37.546" v="2085"/>
          <ac:picMkLst>
            <pc:docMk/>
            <pc:sldMk cId="1626793191" sldId="267"/>
            <ac:picMk id="25" creationId="{5E339966-E2F0-5E8B-64A5-02EBE18CAE77}"/>
          </ac:picMkLst>
        </pc:picChg>
        <pc:picChg chg="add mod">
          <ac:chgData name="NGUYEN PHAM ANH THU" userId="baf72463-252b-4d5f-a6ca-5a6327a9888d" providerId="ADAL" clId="{C12B722D-5D93-4D86-943F-2EC6996C234B}" dt="2022-06-07T05:53:54.990" v="2164" actId="1076"/>
          <ac:picMkLst>
            <pc:docMk/>
            <pc:sldMk cId="1626793191" sldId="267"/>
            <ac:picMk id="26" creationId="{774BC620-D68D-A213-1F15-93FD0DBAA3B9}"/>
          </ac:picMkLst>
        </pc:picChg>
        <pc:picChg chg="add mod">
          <ac:chgData name="NGUYEN PHAM ANH THU" userId="baf72463-252b-4d5f-a6ca-5a6327a9888d" providerId="ADAL" clId="{C12B722D-5D93-4D86-943F-2EC6996C234B}" dt="2022-06-07T05:58:59.833" v="2480" actId="1076"/>
          <ac:picMkLst>
            <pc:docMk/>
            <pc:sldMk cId="1626793191" sldId="267"/>
            <ac:picMk id="27" creationId="{29B00BA3-A213-4A90-742B-9C241A67299F}"/>
          </ac:picMkLst>
        </pc:picChg>
      </pc:sldChg>
      <pc:sldChg chg="delSp del modTransition modAnim">
        <pc:chgData name="NGUYEN PHAM ANH THU" userId="baf72463-252b-4d5f-a6ca-5a6327a9888d" providerId="ADAL" clId="{C12B722D-5D93-4D86-943F-2EC6996C234B}" dt="2022-06-07T07:11:10.867" v="3408" actId="47"/>
        <pc:sldMkLst>
          <pc:docMk/>
          <pc:sldMk cId="1318555356" sldId="268"/>
        </pc:sldMkLst>
        <pc:spChg chg="del">
          <ac:chgData name="NGUYEN PHAM ANH THU" userId="baf72463-252b-4d5f-a6ca-5a6327a9888d" providerId="ADAL" clId="{C12B722D-5D93-4D86-943F-2EC6996C234B}" dt="2022-06-07T06:54:44.388" v="3097" actId="478"/>
          <ac:spMkLst>
            <pc:docMk/>
            <pc:sldMk cId="1318555356" sldId="268"/>
            <ac:spMk id="5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54:44.388" v="3097" actId="478"/>
          <ac:spMkLst>
            <pc:docMk/>
            <pc:sldMk cId="1318555356" sldId="268"/>
            <ac:spMk id="30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54:44.388" v="3097" actId="478"/>
          <ac:spMkLst>
            <pc:docMk/>
            <pc:sldMk cId="1318555356" sldId="268"/>
            <ac:spMk id="31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54:44.388" v="3097" actId="478"/>
          <ac:spMkLst>
            <pc:docMk/>
            <pc:sldMk cId="1318555356" sldId="268"/>
            <ac:spMk id="32" creationId="{00000000-0000-0000-0000-000000000000}"/>
          </ac:spMkLst>
        </pc:spChg>
        <pc:grpChg chg="del">
          <ac:chgData name="NGUYEN PHAM ANH THU" userId="baf72463-252b-4d5f-a6ca-5a6327a9888d" providerId="ADAL" clId="{C12B722D-5D93-4D86-943F-2EC6996C234B}" dt="2022-06-07T06:54:44.388" v="3097" actId="478"/>
          <ac:grpSpMkLst>
            <pc:docMk/>
            <pc:sldMk cId="1318555356" sldId="268"/>
            <ac:grpSpMk id="2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54:44.388" v="3097" actId="478"/>
          <ac:grpSpMkLst>
            <pc:docMk/>
            <pc:sldMk cId="1318555356" sldId="268"/>
            <ac:grpSpMk id="6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54:44.388" v="3097" actId="478"/>
          <ac:grpSpMkLst>
            <pc:docMk/>
            <pc:sldMk cId="1318555356" sldId="268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54:44.388" v="3097" actId="478"/>
          <ac:grpSpMkLst>
            <pc:docMk/>
            <pc:sldMk cId="1318555356" sldId="268"/>
            <ac:grpSpMk id="26" creationId="{00000000-0000-0000-0000-000000000000}"/>
          </ac:grpSpMkLst>
        </pc:grpChg>
      </pc:sldChg>
      <pc:sldChg chg="addSp delSp modSp del mod ord modTransition setBg modAnim">
        <pc:chgData name="NGUYEN PHAM ANH THU" userId="baf72463-252b-4d5f-a6ca-5a6327a9888d" providerId="ADAL" clId="{C12B722D-5D93-4D86-943F-2EC6996C234B}" dt="2022-06-07T07:24:19.337" v="3481" actId="47"/>
        <pc:sldMkLst>
          <pc:docMk/>
          <pc:sldMk cId="4235344613" sldId="269"/>
        </pc:sldMkLst>
        <pc:spChg chg="add mod">
          <ac:chgData name="NGUYEN PHAM ANH THU" userId="baf72463-252b-4d5f-a6ca-5a6327a9888d" providerId="ADAL" clId="{C12B722D-5D93-4D86-943F-2EC6996C234B}" dt="2022-06-07T06:32:42.553" v="2774" actId="1076"/>
          <ac:spMkLst>
            <pc:docMk/>
            <pc:sldMk cId="4235344613" sldId="269"/>
            <ac:spMk id="2" creationId="{DCA8B081-A234-74DB-2F41-8FEDBF05820B}"/>
          </ac:spMkLst>
        </pc:spChg>
        <pc:spChg chg="add mod">
          <ac:chgData name="NGUYEN PHAM ANH THU" userId="baf72463-252b-4d5f-a6ca-5a6327a9888d" providerId="ADAL" clId="{C12B722D-5D93-4D86-943F-2EC6996C234B}" dt="2022-06-07T06:32:40.209" v="2773" actId="1076"/>
          <ac:spMkLst>
            <pc:docMk/>
            <pc:sldMk cId="4235344613" sldId="269"/>
            <ac:spMk id="3" creationId="{FBD28457-25A8-CA77-3574-C2F95F4CFCBA}"/>
          </ac:spMkLst>
        </pc:spChg>
        <pc:spChg chg="del">
          <ac:chgData name="NGUYEN PHAM ANH THU" userId="baf72463-252b-4d5f-a6ca-5a6327a9888d" providerId="ADAL" clId="{C12B722D-5D93-4D86-943F-2EC6996C234B}" dt="2022-06-07T06:26:35.337" v="2623" actId="478"/>
          <ac:spMkLst>
            <pc:docMk/>
            <pc:sldMk cId="4235344613" sldId="269"/>
            <ac:spMk id="5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26:35.337" v="2623" actId="478"/>
          <ac:spMkLst>
            <pc:docMk/>
            <pc:sldMk cId="4235344613" sldId="269"/>
            <ac:spMk id="15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26:35.337" v="2623" actId="478"/>
          <ac:spMkLst>
            <pc:docMk/>
            <pc:sldMk cId="4235344613" sldId="269"/>
            <ac:spMk id="16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26:35.337" v="2623" actId="478"/>
          <ac:spMkLst>
            <pc:docMk/>
            <pc:sldMk cId="4235344613" sldId="269"/>
            <ac:spMk id="17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26:35.337" v="2623" actId="478"/>
          <ac:spMkLst>
            <pc:docMk/>
            <pc:sldMk cId="4235344613" sldId="269"/>
            <ac:spMk id="21" creationId="{00000000-0000-0000-0000-000000000000}"/>
          </ac:spMkLst>
        </pc:s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6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18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25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28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31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37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40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43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46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6:26:35.337" v="2623" actId="478"/>
          <ac:grpSpMkLst>
            <pc:docMk/>
            <pc:sldMk cId="4235344613" sldId="269"/>
            <ac:grpSpMk id="49" creationId="{00000000-0000-0000-0000-000000000000}"/>
          </ac:grpSpMkLst>
        </pc:grpChg>
        <pc:picChg chg="add del mod">
          <ac:chgData name="NGUYEN PHAM ANH THU" userId="baf72463-252b-4d5f-a6ca-5a6327a9888d" providerId="ADAL" clId="{C12B722D-5D93-4D86-943F-2EC6996C234B}" dt="2022-06-07T06:30:30.020" v="2637" actId="478"/>
          <ac:picMkLst>
            <pc:docMk/>
            <pc:sldMk cId="4235344613" sldId="269"/>
            <ac:picMk id="7170" creationId="{2EDE2809-5200-BC14-0667-D29193B1C4A5}"/>
          </ac:picMkLst>
        </pc:picChg>
        <pc:picChg chg="add mod">
          <ac:chgData name="NGUYEN PHAM ANH THU" userId="baf72463-252b-4d5f-a6ca-5a6327a9888d" providerId="ADAL" clId="{C12B722D-5D93-4D86-943F-2EC6996C234B}" dt="2022-06-07T06:30:34.497" v="2639" actId="14100"/>
          <ac:picMkLst>
            <pc:docMk/>
            <pc:sldMk cId="4235344613" sldId="269"/>
            <ac:picMk id="7172" creationId="{B466E1D1-1698-EBCF-BAB4-936C1DA2BEF8}"/>
          </ac:picMkLst>
        </pc:picChg>
      </pc:sldChg>
      <pc:sldChg chg="del modTransition">
        <pc:chgData name="NGUYEN PHAM ANH THU" userId="baf72463-252b-4d5f-a6ca-5a6327a9888d" providerId="ADAL" clId="{C12B722D-5D93-4D86-943F-2EC6996C234B}" dt="2022-06-07T07:11:11.569" v="3409" actId="47"/>
        <pc:sldMkLst>
          <pc:docMk/>
          <pc:sldMk cId="1947785152" sldId="270"/>
        </pc:sldMkLst>
      </pc:sldChg>
      <pc:sldChg chg="del modTransition">
        <pc:chgData name="NGUYEN PHAM ANH THU" userId="baf72463-252b-4d5f-a6ca-5a6327a9888d" providerId="ADAL" clId="{C12B722D-5D93-4D86-943F-2EC6996C234B}" dt="2022-06-07T06:07:12.979" v="2612" actId="47"/>
        <pc:sldMkLst>
          <pc:docMk/>
          <pc:sldMk cId="706063103" sldId="271"/>
        </pc:sldMkLst>
      </pc:sldChg>
      <pc:sldChg chg="del modTransition">
        <pc:chgData name="NGUYEN PHAM ANH THU" userId="baf72463-252b-4d5f-a6ca-5a6327a9888d" providerId="ADAL" clId="{C12B722D-5D93-4D86-943F-2EC6996C234B}" dt="2022-06-07T06:07:13.235" v="2613" actId="47"/>
        <pc:sldMkLst>
          <pc:docMk/>
          <pc:sldMk cId="2979933064" sldId="272"/>
        </pc:sldMkLst>
      </pc:sldChg>
      <pc:sldChg chg="modSp del mod modTransition">
        <pc:chgData name="NGUYEN PHAM ANH THU" userId="baf72463-252b-4d5f-a6ca-5a6327a9888d" providerId="ADAL" clId="{C12B722D-5D93-4D86-943F-2EC6996C234B}" dt="2022-06-07T06:07:13.430" v="2614" actId="47"/>
        <pc:sldMkLst>
          <pc:docMk/>
          <pc:sldMk cId="401851835" sldId="273"/>
        </pc:sldMkLst>
        <pc:spChg chg="mod">
          <ac:chgData name="NGUYEN PHAM ANH THU" userId="baf72463-252b-4d5f-a6ca-5a6327a9888d" providerId="ADAL" clId="{C12B722D-5D93-4D86-943F-2EC6996C234B}" dt="2022-06-07T03:00:28.313" v="1217" actId="1076"/>
          <ac:spMkLst>
            <pc:docMk/>
            <pc:sldMk cId="401851835" sldId="273"/>
            <ac:spMk id="23" creationId="{00000000-0000-0000-0000-000000000000}"/>
          </ac:spMkLst>
        </pc:spChg>
      </pc:sldChg>
      <pc:sldChg chg="del modTransition">
        <pc:chgData name="NGUYEN PHAM ANH THU" userId="baf72463-252b-4d5f-a6ca-5a6327a9888d" providerId="ADAL" clId="{C12B722D-5D93-4D86-943F-2EC6996C234B}" dt="2022-06-07T06:07:13.632" v="2615" actId="47"/>
        <pc:sldMkLst>
          <pc:docMk/>
          <pc:sldMk cId="3630378192" sldId="274"/>
        </pc:sldMkLst>
      </pc:sldChg>
      <pc:sldChg chg="del modTransition">
        <pc:chgData name="NGUYEN PHAM ANH THU" userId="baf72463-252b-4d5f-a6ca-5a6327a9888d" providerId="ADAL" clId="{C12B722D-5D93-4D86-943F-2EC6996C234B}" dt="2022-06-07T06:07:13.860" v="2616" actId="47"/>
        <pc:sldMkLst>
          <pc:docMk/>
          <pc:sldMk cId="1040575580" sldId="275"/>
        </pc:sldMkLst>
      </pc:sldChg>
      <pc:sldChg chg="del modTransition">
        <pc:chgData name="NGUYEN PHAM ANH THU" userId="baf72463-252b-4d5f-a6ca-5a6327a9888d" providerId="ADAL" clId="{C12B722D-5D93-4D86-943F-2EC6996C234B}" dt="2022-06-07T06:07:14.368" v="2617" actId="47"/>
        <pc:sldMkLst>
          <pc:docMk/>
          <pc:sldMk cId="131510752" sldId="276"/>
        </pc:sldMkLst>
      </pc:sldChg>
      <pc:sldChg chg="del modTransition">
        <pc:chgData name="NGUYEN PHAM ANH THU" userId="baf72463-252b-4d5f-a6ca-5a6327a9888d" providerId="ADAL" clId="{C12B722D-5D93-4D86-943F-2EC6996C234B}" dt="2022-06-07T06:07:14.792" v="2618" actId="47"/>
        <pc:sldMkLst>
          <pc:docMk/>
          <pc:sldMk cId="3108887709" sldId="277"/>
        </pc:sldMkLst>
      </pc:sldChg>
      <pc:sldChg chg="del modTransition">
        <pc:chgData name="NGUYEN PHAM ANH THU" userId="baf72463-252b-4d5f-a6ca-5a6327a9888d" providerId="ADAL" clId="{C12B722D-5D93-4D86-943F-2EC6996C234B}" dt="2022-06-07T06:07:15.304" v="2619" actId="47"/>
        <pc:sldMkLst>
          <pc:docMk/>
          <pc:sldMk cId="117754822" sldId="278"/>
        </pc:sldMkLst>
      </pc:sldChg>
      <pc:sldChg chg="del modTransition">
        <pc:chgData name="NGUYEN PHAM ANH THU" userId="baf72463-252b-4d5f-a6ca-5a6327a9888d" providerId="ADAL" clId="{C12B722D-5D93-4D86-943F-2EC6996C234B}" dt="2022-06-07T06:07:15.718" v="2620" actId="47"/>
        <pc:sldMkLst>
          <pc:docMk/>
          <pc:sldMk cId="3375867952" sldId="279"/>
        </pc:sldMkLst>
      </pc:sldChg>
      <pc:sldChg chg="addSp delSp modSp mo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1812684387" sldId="280"/>
        </pc:sldMkLst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4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5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9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20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21" creationId="{00000000-0000-0000-0000-000000000000}"/>
          </ac:spMkLst>
        </pc:spChg>
        <pc:spChg chg="add mod">
          <ac:chgData name="NGUYEN PHAM ANH THU" userId="baf72463-252b-4d5f-a6ca-5a6327a9888d" providerId="ADAL" clId="{C12B722D-5D93-4D86-943F-2EC6996C234B}" dt="2022-06-07T06:07:03.186" v="2610" actId="1076"/>
          <ac:spMkLst>
            <pc:docMk/>
            <pc:sldMk cId="1812684387" sldId="280"/>
            <ac:spMk id="22" creationId="{BB112460-3E98-BD74-5FA3-89208AB59873}"/>
          </ac:spMkLst>
        </pc:spChg>
        <pc:spChg chg="add mod">
          <ac:chgData name="NGUYEN PHAM ANH THU" userId="baf72463-252b-4d5f-a6ca-5a6327a9888d" providerId="ADAL" clId="{C12B722D-5D93-4D86-943F-2EC6996C234B}" dt="2022-06-07T06:07:07.273" v="2611" actId="1076"/>
          <ac:spMkLst>
            <pc:docMk/>
            <pc:sldMk cId="1812684387" sldId="280"/>
            <ac:spMk id="23" creationId="{2C26F212-AC35-3DB0-5175-5439421ABAEA}"/>
          </ac:spMkLst>
        </pc:spChg>
        <pc:spChg chg="add mod">
          <ac:chgData name="NGUYEN PHAM ANH THU" userId="baf72463-252b-4d5f-a6ca-5a6327a9888d" providerId="ADAL" clId="{C12B722D-5D93-4D86-943F-2EC6996C234B}" dt="2022-06-07T06:07:03.186" v="2610" actId="1076"/>
          <ac:spMkLst>
            <pc:docMk/>
            <pc:sldMk cId="1812684387" sldId="280"/>
            <ac:spMk id="25" creationId="{B26F4A5F-F1F4-7A22-D483-01FE6A7EB9D8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27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28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29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0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1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2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3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4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6:06:38.674" v="2607" actId="478"/>
          <ac:spMkLst>
            <pc:docMk/>
            <pc:sldMk cId="1812684387" sldId="280"/>
            <ac:spMk id="35" creationId="{00000000-0000-0000-0000-000000000000}"/>
          </ac:spMkLst>
        </pc:spChg>
        <pc:spChg chg="add mod">
          <ac:chgData name="NGUYEN PHAM ANH THU" userId="baf72463-252b-4d5f-a6ca-5a6327a9888d" providerId="ADAL" clId="{C12B722D-5D93-4D86-943F-2EC6996C234B}" dt="2022-06-07T06:07:03.186" v="2610" actId="1076"/>
          <ac:spMkLst>
            <pc:docMk/>
            <pc:sldMk cId="1812684387" sldId="280"/>
            <ac:spMk id="36" creationId="{8EC87813-9610-12D2-7FBC-442C6E683FD9}"/>
          </ac:spMkLst>
        </pc:spChg>
        <pc:spChg chg="add mod">
          <ac:chgData name="NGUYEN PHAM ANH THU" userId="baf72463-252b-4d5f-a6ca-5a6327a9888d" providerId="ADAL" clId="{C12B722D-5D93-4D86-943F-2EC6996C234B}" dt="2022-06-07T06:07:03.186" v="2610" actId="1076"/>
          <ac:spMkLst>
            <pc:docMk/>
            <pc:sldMk cId="1812684387" sldId="280"/>
            <ac:spMk id="38" creationId="{95C1BEEB-E79C-66B3-0316-5E1165C64226}"/>
          </ac:spMkLst>
        </pc:spChg>
        <pc:grpChg chg="del">
          <ac:chgData name="NGUYEN PHAM ANH THU" userId="baf72463-252b-4d5f-a6ca-5a6327a9888d" providerId="ADAL" clId="{C12B722D-5D93-4D86-943F-2EC6996C234B}" dt="2022-06-07T06:06:38.674" v="2607" actId="478"/>
          <ac:grpSpMkLst>
            <pc:docMk/>
            <pc:sldMk cId="1812684387" sldId="280"/>
            <ac:grpSpMk id="6" creationId="{00000000-0000-0000-0000-000000000000}"/>
          </ac:grpSpMkLst>
        </pc:grpChg>
        <pc:picChg chg="add mod">
          <ac:chgData name="NGUYEN PHAM ANH THU" userId="baf72463-252b-4d5f-a6ca-5a6327a9888d" providerId="ADAL" clId="{C12B722D-5D93-4D86-943F-2EC6996C234B}" dt="2022-06-07T06:07:03.186" v="2610" actId="1076"/>
          <ac:picMkLst>
            <pc:docMk/>
            <pc:sldMk cId="1812684387" sldId="280"/>
            <ac:picMk id="24" creationId="{FFA4292C-B413-2CD8-0898-32A1C4CDB246}"/>
          </ac:picMkLst>
        </pc:picChg>
        <pc:picChg chg="add mod">
          <ac:chgData name="NGUYEN PHAM ANH THU" userId="baf72463-252b-4d5f-a6ca-5a6327a9888d" providerId="ADAL" clId="{C12B722D-5D93-4D86-943F-2EC6996C234B}" dt="2022-06-07T06:07:03.186" v="2610" actId="1076"/>
          <ac:picMkLst>
            <pc:docMk/>
            <pc:sldMk cId="1812684387" sldId="280"/>
            <ac:picMk id="26" creationId="{6F5F0FC3-0791-521C-E1D4-12E23E9EDC89}"/>
          </ac:picMkLst>
        </pc:picChg>
        <pc:picChg chg="add mod">
          <ac:chgData name="NGUYEN PHAM ANH THU" userId="baf72463-252b-4d5f-a6ca-5a6327a9888d" providerId="ADAL" clId="{C12B722D-5D93-4D86-943F-2EC6996C234B}" dt="2022-06-07T06:07:03.186" v="2610" actId="1076"/>
          <ac:picMkLst>
            <pc:docMk/>
            <pc:sldMk cId="1812684387" sldId="280"/>
            <ac:picMk id="37" creationId="{18966DD1-6254-8FF1-D3AE-DA2476A3AEE3}"/>
          </ac:picMkLst>
        </pc:picChg>
        <pc:picChg chg="add mod">
          <ac:chgData name="NGUYEN PHAM ANH THU" userId="baf72463-252b-4d5f-a6ca-5a6327a9888d" providerId="ADAL" clId="{C12B722D-5D93-4D86-943F-2EC6996C234B}" dt="2022-06-07T06:07:03.186" v="2610" actId="1076"/>
          <ac:picMkLst>
            <pc:docMk/>
            <pc:sldMk cId="1812684387" sldId="280"/>
            <ac:picMk id="39" creationId="{692666B1-A1B2-6AC4-C364-86DB54262449}"/>
          </ac:picMkLst>
        </pc:picChg>
      </pc:sldChg>
      <pc:sldChg chg="addSp delSp modSp mod or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3237762101" sldId="281"/>
        </pc:sldMkLst>
        <pc:spChg chg="del">
          <ac:chgData name="NGUYEN PHAM ANH THU" userId="baf72463-252b-4d5f-a6ca-5a6327a9888d" providerId="ADAL" clId="{C12B722D-5D93-4D86-943F-2EC6996C234B}" dt="2022-06-07T03:00:12.375" v="1215" actId="478"/>
          <ac:spMkLst>
            <pc:docMk/>
            <pc:sldMk cId="3237762101" sldId="281"/>
            <ac:spMk id="5" creationId="{00000000-0000-0000-0000-000000000000}"/>
          </ac:spMkLst>
        </pc:spChg>
        <pc:spChg chg="add mod">
          <ac:chgData name="NGUYEN PHAM ANH THU" userId="baf72463-252b-4d5f-a6ca-5a6327a9888d" providerId="ADAL" clId="{C12B722D-5D93-4D86-943F-2EC6996C234B}" dt="2022-06-07T04:17:13.173" v="1336" actId="1076"/>
          <ac:spMkLst>
            <pc:docMk/>
            <pc:sldMk cId="3237762101" sldId="281"/>
            <ac:spMk id="29" creationId="{2B891F5C-6009-8A33-02BA-67D8E5B7A697}"/>
          </ac:spMkLst>
        </pc:spChg>
        <pc:grpChg chg="del">
          <ac:chgData name="NGUYEN PHAM ANH THU" userId="baf72463-252b-4d5f-a6ca-5a6327a9888d" providerId="ADAL" clId="{C12B722D-5D93-4D86-943F-2EC6996C234B}" dt="2022-06-07T03:00:12.375" v="1215" actId="478"/>
          <ac:grpSpMkLst>
            <pc:docMk/>
            <pc:sldMk cId="3237762101" sldId="281"/>
            <ac:grpSpMk id="2" creationId="{00000000-0000-0000-0000-000000000000}"/>
          </ac:grpSpMkLst>
        </pc:grpChg>
        <pc:grpChg chg="del">
          <ac:chgData name="NGUYEN PHAM ANH THU" userId="baf72463-252b-4d5f-a6ca-5a6327a9888d" providerId="ADAL" clId="{C12B722D-5D93-4D86-943F-2EC6996C234B}" dt="2022-06-07T03:00:12.375" v="1215" actId="478"/>
          <ac:grpSpMkLst>
            <pc:docMk/>
            <pc:sldMk cId="3237762101" sldId="281"/>
            <ac:grpSpMk id="6" creationId="{00000000-0000-0000-0000-000000000000}"/>
          </ac:grpSpMkLst>
        </pc:grpChg>
        <pc:picChg chg="add mod">
          <ac:chgData name="NGUYEN PHAM ANH THU" userId="baf72463-252b-4d5f-a6ca-5a6327a9888d" providerId="ADAL" clId="{C12B722D-5D93-4D86-943F-2EC6996C234B}" dt="2022-06-07T04:17:04.885" v="1335" actId="1076"/>
          <ac:picMkLst>
            <pc:docMk/>
            <pc:sldMk cId="3237762101" sldId="281"/>
            <ac:picMk id="4" creationId="{14EB910E-7609-5FBC-62FB-BAD49A1916AD}"/>
          </ac:picMkLst>
        </pc:picChg>
        <pc:picChg chg="add del mod">
          <ac:chgData name="NGUYEN PHAM ANH THU" userId="baf72463-252b-4d5f-a6ca-5a6327a9888d" providerId="ADAL" clId="{C12B722D-5D93-4D86-943F-2EC6996C234B}" dt="2022-06-07T04:16:50.125" v="1332" actId="478"/>
          <ac:picMkLst>
            <pc:docMk/>
            <pc:sldMk cId="3237762101" sldId="281"/>
            <ac:picMk id="31" creationId="{BC711510-D4CA-6A1E-1897-03E54D6D7774}"/>
          </ac:picMkLst>
        </pc:picChg>
        <pc:picChg chg="add mod">
          <ac:chgData name="NGUYEN PHAM ANH THU" userId="baf72463-252b-4d5f-a6ca-5a6327a9888d" providerId="ADAL" clId="{C12B722D-5D93-4D86-943F-2EC6996C234B}" dt="2022-06-07T04:19:42.102" v="1365" actId="1076"/>
          <ac:picMkLst>
            <pc:docMk/>
            <pc:sldMk cId="3237762101" sldId="281"/>
            <ac:picMk id="33" creationId="{84D52EAE-2F48-844B-2140-77D13B26D72A}"/>
          </ac:picMkLst>
        </pc:picChg>
        <pc:picChg chg="add mod">
          <ac:chgData name="NGUYEN PHAM ANH THU" userId="baf72463-252b-4d5f-a6ca-5a6327a9888d" providerId="ADAL" clId="{C12B722D-5D93-4D86-943F-2EC6996C234B}" dt="2022-06-07T04:19:49.437" v="1366" actId="1076"/>
          <ac:picMkLst>
            <pc:docMk/>
            <pc:sldMk cId="3237762101" sldId="281"/>
            <ac:picMk id="35" creationId="{5A4FA331-EC0E-586D-E1EC-061D1CAC78BC}"/>
          </ac:picMkLst>
        </pc:picChg>
        <pc:picChg chg="add del mod">
          <ac:chgData name="NGUYEN PHAM ANH THU" userId="baf72463-252b-4d5f-a6ca-5a6327a9888d" providerId="ADAL" clId="{C12B722D-5D93-4D86-943F-2EC6996C234B}" dt="2022-06-07T04:18:05.666" v="1344" actId="478"/>
          <ac:picMkLst>
            <pc:docMk/>
            <pc:sldMk cId="3237762101" sldId="281"/>
            <ac:picMk id="36" creationId="{9B8372E2-CEE8-850F-145D-BDD0F582846E}"/>
          </ac:picMkLst>
        </pc:picChg>
        <pc:picChg chg="add mod">
          <ac:chgData name="NGUYEN PHAM ANH THU" userId="baf72463-252b-4d5f-a6ca-5a6327a9888d" providerId="ADAL" clId="{C12B722D-5D93-4D86-943F-2EC6996C234B}" dt="2022-06-07T04:19:39.791" v="1363" actId="1076"/>
          <ac:picMkLst>
            <pc:docMk/>
            <pc:sldMk cId="3237762101" sldId="281"/>
            <ac:picMk id="38" creationId="{1D66AE52-80AF-7987-75D7-ED7F88DC4E95}"/>
          </ac:picMkLst>
        </pc:picChg>
        <pc:picChg chg="add mod">
          <ac:chgData name="NGUYEN PHAM ANH THU" userId="baf72463-252b-4d5f-a6ca-5a6327a9888d" providerId="ADAL" clId="{C12B722D-5D93-4D86-943F-2EC6996C234B}" dt="2022-06-07T04:18:45.357" v="1351" actId="14100"/>
          <ac:picMkLst>
            <pc:docMk/>
            <pc:sldMk cId="3237762101" sldId="281"/>
            <ac:picMk id="40" creationId="{681AA4BD-0AE8-45ED-BC0E-9F6AE1E0B081}"/>
          </ac:picMkLst>
        </pc:picChg>
        <pc:picChg chg="add mod">
          <ac:chgData name="NGUYEN PHAM ANH THU" userId="baf72463-252b-4d5f-a6ca-5a6327a9888d" providerId="ADAL" clId="{C12B722D-5D93-4D86-943F-2EC6996C234B}" dt="2022-06-07T04:19:52.652" v="1367" actId="1076"/>
          <ac:picMkLst>
            <pc:docMk/>
            <pc:sldMk cId="3237762101" sldId="281"/>
            <ac:picMk id="42" creationId="{EC204BD9-3FBE-1157-2274-2121FAFFBC53}"/>
          </ac:picMkLst>
        </pc:picChg>
        <pc:picChg chg="add mod">
          <ac:chgData name="NGUYEN PHAM ANH THU" userId="baf72463-252b-4d5f-a6ca-5a6327a9888d" providerId="ADAL" clId="{C12B722D-5D93-4D86-943F-2EC6996C234B}" dt="2022-06-07T04:19:37.589" v="1362" actId="1076"/>
          <ac:picMkLst>
            <pc:docMk/>
            <pc:sldMk cId="3237762101" sldId="281"/>
            <ac:picMk id="44" creationId="{DEFF7493-A724-44FF-6700-F0615579D53F}"/>
          </ac:picMkLst>
        </pc:picChg>
      </pc:sldChg>
      <pc:sldChg chg="addSp delSp modSp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1735645895" sldId="282"/>
        </pc:sldMkLst>
        <pc:spChg chg="add del mod">
          <ac:chgData name="NGUYEN PHAM ANH THU" userId="baf72463-252b-4d5f-a6ca-5a6327a9888d" providerId="ADAL" clId="{C12B722D-5D93-4D86-943F-2EC6996C234B}" dt="2022-06-07T06:05:12.954" v="2596" actId="478"/>
          <ac:spMkLst>
            <pc:docMk/>
            <pc:sldMk cId="1735645895" sldId="282"/>
            <ac:spMk id="2" creationId="{BA3C252C-C4C3-BBBE-C094-6112EF1105C1}"/>
          </ac:spMkLst>
        </pc:spChg>
        <pc:spChg chg="del">
          <ac:chgData name="NGUYEN PHAM ANH THU" userId="baf72463-252b-4d5f-a6ca-5a6327a9888d" providerId="ADAL" clId="{C12B722D-5D93-4D86-943F-2EC6996C234B}" dt="2022-06-07T03:00:01.892" v="1214" actId="478"/>
          <ac:spMkLst>
            <pc:docMk/>
            <pc:sldMk cId="1735645895" sldId="282"/>
            <ac:spMk id="3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3:00:00.724" v="1213" actId="478"/>
          <ac:spMkLst>
            <pc:docMk/>
            <pc:sldMk cId="1735645895" sldId="282"/>
            <ac:spMk id="4" creationId="{00000000-0000-0000-0000-000000000000}"/>
          </ac:spMkLst>
        </pc:spChg>
        <pc:spChg chg="del">
          <ac:chgData name="NGUYEN PHAM ANH THU" userId="baf72463-252b-4d5f-a6ca-5a6327a9888d" providerId="ADAL" clId="{C12B722D-5D93-4D86-943F-2EC6996C234B}" dt="2022-06-07T02:59:59.208" v="1212" actId="478"/>
          <ac:spMkLst>
            <pc:docMk/>
            <pc:sldMk cId="1735645895" sldId="282"/>
            <ac:spMk id="14" creationId="{63704499-6829-4567-8188-9FCAA957D3E1}"/>
          </ac:spMkLst>
        </pc:spChg>
        <pc:spChg chg="add mod">
          <ac:chgData name="NGUYEN PHAM ANH THU" userId="baf72463-252b-4d5f-a6ca-5a6327a9888d" providerId="ADAL" clId="{C12B722D-5D93-4D86-943F-2EC6996C234B}" dt="2022-06-07T06:06:34.638" v="2606" actId="1076"/>
          <ac:spMkLst>
            <pc:docMk/>
            <pc:sldMk cId="1735645895" sldId="282"/>
            <ac:spMk id="17" creationId="{DB5E5650-54AB-2DFB-D148-E5818B61BB2F}"/>
          </ac:spMkLst>
        </pc:sp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3547355551" sldId="283"/>
        </pc:sldMkLst>
        <pc:spChg chg="add mod">
          <ac:chgData name="NGUYEN PHAM ANH THU" userId="baf72463-252b-4d5f-a6ca-5a6327a9888d" providerId="ADAL" clId="{C12B722D-5D93-4D86-943F-2EC6996C234B}" dt="2022-06-07T04:22:47.429" v="1620" actId="164"/>
          <ac:spMkLst>
            <pc:docMk/>
            <pc:sldMk cId="3547355551" sldId="283"/>
            <ac:spMk id="3" creationId="{D032BB74-E1F0-CAD8-4B6E-76DB480C2E89}"/>
          </ac:spMkLst>
        </pc:spChg>
        <pc:spChg chg="add del mod">
          <ac:chgData name="NGUYEN PHAM ANH THU" userId="baf72463-252b-4d5f-a6ca-5a6327a9888d" providerId="ADAL" clId="{C12B722D-5D93-4D86-943F-2EC6996C234B}" dt="2022-06-07T02:35:49.689" v="331" actId="478"/>
          <ac:spMkLst>
            <pc:docMk/>
            <pc:sldMk cId="3547355551" sldId="283"/>
            <ac:spMk id="6" creationId="{B12BBD56-EDD4-201D-341B-74D2C986A27E}"/>
          </ac:spMkLst>
        </pc:spChg>
        <pc:spChg chg="add mod">
          <ac:chgData name="NGUYEN PHAM ANH THU" userId="baf72463-252b-4d5f-a6ca-5a6327a9888d" providerId="ADAL" clId="{C12B722D-5D93-4D86-943F-2EC6996C234B}" dt="2022-06-07T02:49:33.742" v="1014" actId="207"/>
          <ac:spMkLst>
            <pc:docMk/>
            <pc:sldMk cId="3547355551" sldId="283"/>
            <ac:spMk id="9" creationId="{A5671CB2-3153-6B30-8A96-CF15591AAE98}"/>
          </ac:spMkLst>
        </pc:spChg>
        <pc:grpChg chg="add mod">
          <ac:chgData name="NGUYEN PHAM ANH THU" userId="baf72463-252b-4d5f-a6ca-5a6327a9888d" providerId="ADAL" clId="{C12B722D-5D93-4D86-943F-2EC6996C234B}" dt="2022-06-07T04:22:47.429" v="1620" actId="164"/>
          <ac:grpSpMkLst>
            <pc:docMk/>
            <pc:sldMk cId="3547355551" sldId="283"/>
            <ac:grpSpMk id="10" creationId="{E9D1394E-3FA3-BEA2-98DB-77133343104B}"/>
          </ac:grpSpMkLst>
        </pc:grpChg>
        <pc:picChg chg="del">
          <ac:chgData name="NGUYEN PHAM ANH THU" userId="baf72463-252b-4d5f-a6ca-5a6327a9888d" providerId="ADAL" clId="{C12B722D-5D93-4D86-943F-2EC6996C234B}" dt="2022-06-07T02:28:34.569" v="267" actId="478"/>
          <ac:picMkLst>
            <pc:docMk/>
            <pc:sldMk cId="3547355551" sldId="283"/>
            <ac:picMk id="2" creationId="{08854908-9256-4135-4DEA-B9926EB3DA56}"/>
          </ac:picMkLst>
        </pc:picChg>
        <pc:picChg chg="add mod">
          <ac:chgData name="NGUYEN PHAM ANH THU" userId="baf72463-252b-4d5f-a6ca-5a6327a9888d" providerId="ADAL" clId="{C12B722D-5D93-4D86-943F-2EC6996C234B}" dt="2022-06-07T04:22:47.429" v="1620" actId="164"/>
          <ac:picMkLst>
            <pc:docMk/>
            <pc:sldMk cId="3547355551" sldId="283"/>
            <ac:picMk id="5" creationId="{0AB65533-6502-7784-EF72-2256B1F59462}"/>
          </ac:picMkLst>
        </pc:picChg>
        <pc:picChg chg="add del mod">
          <ac:chgData name="NGUYEN PHAM ANH THU" userId="baf72463-252b-4d5f-a6ca-5a6327a9888d" providerId="ADAL" clId="{C12B722D-5D93-4D86-943F-2EC6996C234B}" dt="2022-06-07T02:36:21.728" v="335" actId="478"/>
          <ac:picMkLst>
            <pc:docMk/>
            <pc:sldMk cId="3547355551" sldId="283"/>
            <ac:picMk id="8" creationId="{0DF626D0-F112-D6F6-A40E-A12793AC5483}"/>
          </ac:picMkLst>
        </pc:picChg>
      </pc:sldChg>
      <pc:sldChg chg="modSp add del or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497714728" sldId="284"/>
        </pc:sldMkLst>
        <pc:spChg chg="mod">
          <ac:chgData name="NGUYEN PHAM ANH THU" userId="baf72463-252b-4d5f-a6ca-5a6327a9888d" providerId="ADAL" clId="{C12B722D-5D93-4D86-943F-2EC6996C234B}" dt="2022-06-07T02:50:03.388" v="1018" actId="20577"/>
          <ac:spMkLst>
            <pc:docMk/>
            <pc:sldMk cId="497714728" sldId="284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7T02:50:07.501" v="1030" actId="20577"/>
          <ac:spMkLst>
            <pc:docMk/>
            <pc:sldMk cId="497714728" sldId="284"/>
            <ac:spMk id="12" creationId="{00000000-0000-0000-0000-000000000000}"/>
          </ac:spMkLst>
        </pc:spChg>
      </pc:sldChg>
      <pc:sldChg chg="addSp delSp modSp add mo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4108987342" sldId="285"/>
        </pc:sldMkLst>
        <pc:spChg chg="add del mod">
          <ac:chgData name="NGUYEN PHAM ANH THU" userId="baf72463-252b-4d5f-a6ca-5a6327a9888d" providerId="ADAL" clId="{C12B722D-5D93-4D86-943F-2EC6996C234B}" dt="2022-06-07T04:23:06.816" v="1628" actId="478"/>
          <ac:spMkLst>
            <pc:docMk/>
            <pc:sldMk cId="4108987342" sldId="285"/>
            <ac:spMk id="3" creationId="{5F8DC423-D9CD-220A-9291-138AA50F4DA7}"/>
          </ac:spMkLst>
        </pc:spChg>
        <pc:spChg chg="add del mod">
          <ac:chgData name="NGUYEN PHAM ANH THU" userId="baf72463-252b-4d5f-a6ca-5a6327a9888d" providerId="ADAL" clId="{C12B722D-5D93-4D86-943F-2EC6996C234B}" dt="2022-06-07T04:22:25.748" v="1609" actId="478"/>
          <ac:spMkLst>
            <pc:docMk/>
            <pc:sldMk cId="4108987342" sldId="285"/>
            <ac:spMk id="11" creationId="{1164E16E-632F-DFBE-C381-6174CE27E636}"/>
          </ac:spMkLst>
        </pc:spChg>
        <pc:spChg chg="mod">
          <ac:chgData name="NGUYEN PHAM ANH THU" userId="baf72463-252b-4d5f-a6ca-5a6327a9888d" providerId="ADAL" clId="{C12B722D-5D93-4D86-943F-2EC6996C234B}" dt="2022-06-07T04:23:24.243" v="1636" actId="20577"/>
          <ac:spMkLst>
            <pc:docMk/>
            <pc:sldMk cId="4108987342" sldId="285"/>
            <ac:spMk id="14" creationId="{294C3083-D1C4-2785-0C48-675A74679482}"/>
          </ac:spMkLst>
        </pc:spChg>
        <pc:spChg chg="add mod">
          <ac:chgData name="NGUYEN PHAM ANH THU" userId="baf72463-252b-4d5f-a6ca-5a6327a9888d" providerId="ADAL" clId="{C12B722D-5D93-4D86-943F-2EC6996C234B}" dt="2022-06-07T04:32:33.090" v="1687" actId="207"/>
          <ac:spMkLst>
            <pc:docMk/>
            <pc:sldMk cId="4108987342" sldId="285"/>
            <ac:spMk id="21" creationId="{3C7492FD-FF66-8684-81A0-2A33C27EEFB1}"/>
          </ac:spMkLst>
        </pc:spChg>
        <pc:spChg chg="del">
          <ac:chgData name="NGUYEN PHAM ANH THU" userId="baf72463-252b-4d5f-a6ca-5a6327a9888d" providerId="ADAL" clId="{C12B722D-5D93-4D86-943F-2EC6996C234B}" dt="2022-06-07T04:20:20.985" v="1370" actId="478"/>
          <ac:spMkLst>
            <pc:docMk/>
            <pc:sldMk cId="4108987342" sldId="285"/>
            <ac:spMk id="29" creationId="{2B891F5C-6009-8A33-02BA-67D8E5B7A697}"/>
          </ac:spMkLst>
        </pc:spChg>
        <pc:grpChg chg="add mod">
          <ac:chgData name="NGUYEN PHAM ANH THU" userId="baf72463-252b-4d5f-a6ca-5a6327a9888d" providerId="ADAL" clId="{C12B722D-5D93-4D86-943F-2EC6996C234B}" dt="2022-06-07T04:23:09.830" v="1629" actId="1076"/>
          <ac:grpSpMkLst>
            <pc:docMk/>
            <pc:sldMk cId="4108987342" sldId="285"/>
            <ac:grpSpMk id="13" creationId="{7D1F773B-5D16-498E-41D4-A13E8568A6CD}"/>
          </ac:grpSpMkLst>
        </pc:grpChg>
        <pc:picChg chg="mod">
          <ac:chgData name="NGUYEN PHAM ANH THU" userId="baf72463-252b-4d5f-a6ca-5a6327a9888d" providerId="ADAL" clId="{C12B722D-5D93-4D86-943F-2EC6996C234B}" dt="2022-06-07T04:22:42.262" v="1619" actId="1076"/>
          <ac:picMkLst>
            <pc:docMk/>
            <pc:sldMk cId="4108987342" sldId="285"/>
            <ac:picMk id="4" creationId="{14EB910E-7609-5FBC-62FB-BAD49A1916AD}"/>
          </ac:picMkLst>
        </pc:picChg>
        <pc:picChg chg="add del mod">
          <ac:chgData name="NGUYEN PHAM ANH THU" userId="baf72463-252b-4d5f-a6ca-5a6327a9888d" providerId="ADAL" clId="{C12B722D-5D93-4D86-943F-2EC6996C234B}" dt="2022-06-07T04:24:13.914" v="1642" actId="478"/>
          <ac:picMkLst>
            <pc:docMk/>
            <pc:sldMk cId="4108987342" sldId="285"/>
            <ac:picMk id="6" creationId="{E49903BE-19E2-14F4-E6CF-38A6B2B8605A}"/>
          </ac:picMkLst>
        </pc:picChg>
        <pc:picChg chg="mod">
          <ac:chgData name="NGUYEN PHAM ANH THU" userId="baf72463-252b-4d5f-a6ca-5a6327a9888d" providerId="ADAL" clId="{C12B722D-5D93-4D86-943F-2EC6996C234B}" dt="2022-06-07T04:22:50.119" v="1621"/>
          <ac:picMkLst>
            <pc:docMk/>
            <pc:sldMk cId="4108987342" sldId="285"/>
            <ac:picMk id="15" creationId="{B1B45FCF-0BC5-2E02-6BAA-BE98E79D4739}"/>
          </ac:picMkLst>
        </pc:picChg>
        <pc:picChg chg="add mod">
          <ac:chgData name="NGUYEN PHAM ANH THU" userId="baf72463-252b-4d5f-a6ca-5a6327a9888d" providerId="ADAL" clId="{C12B722D-5D93-4D86-943F-2EC6996C234B}" dt="2022-06-07T04:31:03.590" v="1662" actId="1076"/>
          <ac:picMkLst>
            <pc:docMk/>
            <pc:sldMk cId="4108987342" sldId="285"/>
            <ac:picMk id="19" creationId="{CFC18559-D6F5-0AF4-6C47-78CACACDC3E7}"/>
          </ac:picMkLst>
        </pc:picChg>
        <pc:picChg chg="del">
          <ac:chgData name="NGUYEN PHAM ANH THU" userId="baf72463-252b-4d5f-a6ca-5a6327a9888d" providerId="ADAL" clId="{C12B722D-5D93-4D86-943F-2EC6996C234B}" dt="2022-06-07T04:20:18.835" v="1369" actId="478"/>
          <ac:picMkLst>
            <pc:docMk/>
            <pc:sldMk cId="4108987342" sldId="285"/>
            <ac:picMk id="33" creationId="{84D52EAE-2F48-844B-2140-77D13B26D72A}"/>
          </ac:picMkLst>
        </pc:picChg>
        <pc:picChg chg="del">
          <ac:chgData name="NGUYEN PHAM ANH THU" userId="baf72463-252b-4d5f-a6ca-5a6327a9888d" providerId="ADAL" clId="{C12B722D-5D93-4D86-943F-2EC6996C234B}" dt="2022-06-07T04:20:18.835" v="1369" actId="478"/>
          <ac:picMkLst>
            <pc:docMk/>
            <pc:sldMk cId="4108987342" sldId="285"/>
            <ac:picMk id="35" creationId="{5A4FA331-EC0E-586D-E1EC-061D1CAC78BC}"/>
          </ac:picMkLst>
        </pc:picChg>
        <pc:picChg chg="del">
          <ac:chgData name="NGUYEN PHAM ANH THU" userId="baf72463-252b-4d5f-a6ca-5a6327a9888d" providerId="ADAL" clId="{C12B722D-5D93-4D86-943F-2EC6996C234B}" dt="2022-06-07T04:20:18.835" v="1369" actId="478"/>
          <ac:picMkLst>
            <pc:docMk/>
            <pc:sldMk cId="4108987342" sldId="285"/>
            <ac:picMk id="38" creationId="{1D66AE52-80AF-7987-75D7-ED7F88DC4E95}"/>
          </ac:picMkLst>
        </pc:picChg>
        <pc:picChg chg="del">
          <ac:chgData name="NGUYEN PHAM ANH THU" userId="baf72463-252b-4d5f-a6ca-5a6327a9888d" providerId="ADAL" clId="{C12B722D-5D93-4D86-943F-2EC6996C234B}" dt="2022-06-07T04:20:18.835" v="1369" actId="478"/>
          <ac:picMkLst>
            <pc:docMk/>
            <pc:sldMk cId="4108987342" sldId="285"/>
            <ac:picMk id="40" creationId="{681AA4BD-0AE8-45ED-BC0E-9F6AE1E0B081}"/>
          </ac:picMkLst>
        </pc:picChg>
        <pc:picChg chg="del">
          <ac:chgData name="NGUYEN PHAM ANH THU" userId="baf72463-252b-4d5f-a6ca-5a6327a9888d" providerId="ADAL" clId="{C12B722D-5D93-4D86-943F-2EC6996C234B}" dt="2022-06-07T04:20:18.835" v="1369" actId="478"/>
          <ac:picMkLst>
            <pc:docMk/>
            <pc:sldMk cId="4108987342" sldId="285"/>
            <ac:picMk id="42" creationId="{EC204BD9-3FBE-1157-2274-2121FAFFBC53}"/>
          </ac:picMkLst>
        </pc:picChg>
        <pc:picChg chg="del">
          <ac:chgData name="NGUYEN PHAM ANH THU" userId="baf72463-252b-4d5f-a6ca-5a6327a9888d" providerId="ADAL" clId="{C12B722D-5D93-4D86-943F-2EC6996C234B}" dt="2022-06-07T04:20:18.835" v="1369" actId="478"/>
          <ac:picMkLst>
            <pc:docMk/>
            <pc:sldMk cId="4108987342" sldId="285"/>
            <ac:picMk id="44" creationId="{DEFF7493-A724-44FF-6700-F0615579D53F}"/>
          </ac:picMkLst>
        </pc:picChg>
        <pc:picChg chg="add mod">
          <ac:chgData name="NGUYEN PHAM ANH THU" userId="baf72463-252b-4d5f-a6ca-5a6327a9888d" providerId="ADAL" clId="{C12B722D-5D93-4D86-943F-2EC6996C234B}" dt="2022-06-07T04:31:03.590" v="1662" actId="1076"/>
          <ac:picMkLst>
            <pc:docMk/>
            <pc:sldMk cId="4108987342" sldId="285"/>
            <ac:picMk id="1026" creationId="{8D1904BD-B555-E9F4-E531-09CF60258D74}"/>
          </ac:picMkLst>
        </pc:pic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2082609130" sldId="286"/>
        </pc:sldMkLst>
        <pc:spChg chg="mod">
          <ac:chgData name="NGUYEN PHAM ANH THU" userId="baf72463-252b-4d5f-a6ca-5a6327a9888d" providerId="ADAL" clId="{C12B722D-5D93-4D86-943F-2EC6996C234B}" dt="2022-06-07T04:35:03.606" v="1714" actId="1076"/>
          <ac:spMkLst>
            <pc:docMk/>
            <pc:sldMk cId="2082609130" sldId="286"/>
            <ac:spMk id="21" creationId="{3C7492FD-FF66-8684-81A0-2A33C27EEFB1}"/>
          </ac:spMkLst>
        </pc:spChg>
        <pc:picChg chg="add mod">
          <ac:chgData name="NGUYEN PHAM ANH THU" userId="baf72463-252b-4d5f-a6ca-5a6327a9888d" providerId="ADAL" clId="{C12B722D-5D93-4D86-943F-2EC6996C234B}" dt="2022-06-07T04:37:13.831" v="1725" actId="1076"/>
          <ac:picMkLst>
            <pc:docMk/>
            <pc:sldMk cId="2082609130" sldId="286"/>
            <ac:picMk id="10" creationId="{9BC7383A-A5EB-A899-15BD-3569DF4AC89F}"/>
          </ac:picMkLst>
        </pc:picChg>
        <pc:picChg chg="del">
          <ac:chgData name="NGUYEN PHAM ANH THU" userId="baf72463-252b-4d5f-a6ca-5a6327a9888d" providerId="ADAL" clId="{C12B722D-5D93-4D86-943F-2EC6996C234B}" dt="2022-06-07T04:37:21.901" v="1728" actId="478"/>
          <ac:picMkLst>
            <pc:docMk/>
            <pc:sldMk cId="2082609130" sldId="286"/>
            <ac:picMk id="19" creationId="{CFC18559-D6F5-0AF4-6C47-78CACACDC3E7}"/>
          </ac:picMkLst>
        </pc:picChg>
        <pc:picChg chg="del">
          <ac:chgData name="NGUYEN PHAM ANH THU" userId="baf72463-252b-4d5f-a6ca-5a6327a9888d" providerId="ADAL" clId="{C12B722D-5D93-4D86-943F-2EC6996C234B}" dt="2022-06-07T04:36:46.508" v="1718" actId="478"/>
          <ac:picMkLst>
            <pc:docMk/>
            <pc:sldMk cId="2082609130" sldId="286"/>
            <ac:picMk id="1026" creationId="{8D1904BD-B555-E9F4-E531-09CF60258D74}"/>
          </ac:picMkLst>
        </pc:picChg>
        <pc:picChg chg="add mod">
          <ac:chgData name="NGUYEN PHAM ANH THU" userId="baf72463-252b-4d5f-a6ca-5a6327a9888d" providerId="ADAL" clId="{C12B722D-5D93-4D86-943F-2EC6996C234B}" dt="2022-06-07T04:37:15.247" v="1726" actId="1076"/>
          <ac:picMkLst>
            <pc:docMk/>
            <pc:sldMk cId="2082609130" sldId="286"/>
            <ac:picMk id="2050" creationId="{FF3C68A3-05DD-70F4-1DC7-811318F49189}"/>
          </ac:picMkLst>
        </pc:pic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3747879741" sldId="287"/>
        </pc:sldMkLst>
        <pc:spChg chg="add mod ord">
          <ac:chgData name="NGUYEN PHAM ANH THU" userId="baf72463-252b-4d5f-a6ca-5a6327a9888d" providerId="ADAL" clId="{C12B722D-5D93-4D86-943F-2EC6996C234B}" dt="2022-06-07T04:49:06.502" v="1744" actId="1076"/>
          <ac:spMkLst>
            <pc:docMk/>
            <pc:sldMk cId="3747879741" sldId="287"/>
            <ac:spMk id="2" creationId="{299A5E91-90D1-684A-1F3F-83E9F6CB3314}"/>
          </ac:spMkLst>
        </pc:spChg>
        <pc:spChg chg="mod">
          <ac:chgData name="NGUYEN PHAM ANH THU" userId="baf72463-252b-4d5f-a6ca-5a6327a9888d" providerId="ADAL" clId="{C12B722D-5D93-4D86-943F-2EC6996C234B}" dt="2022-06-07T04:49:47.263" v="1754" actId="113"/>
          <ac:spMkLst>
            <pc:docMk/>
            <pc:sldMk cId="3747879741" sldId="287"/>
            <ac:spMk id="21" creationId="{3C7492FD-FF66-8684-81A0-2A33C27EEFB1}"/>
          </ac:spMkLst>
        </pc:spChg>
        <pc:grpChg chg="add mod">
          <ac:chgData name="NGUYEN PHAM ANH THU" userId="baf72463-252b-4d5f-a6ca-5a6327a9888d" providerId="ADAL" clId="{C12B722D-5D93-4D86-943F-2EC6996C234B}" dt="2022-06-07T04:49:06.502" v="1744" actId="1076"/>
          <ac:grpSpMkLst>
            <pc:docMk/>
            <pc:sldMk cId="3747879741" sldId="287"/>
            <ac:grpSpMk id="3" creationId="{AD69D01E-77DF-E38C-F239-FC5919B131B3}"/>
          </ac:grpSpMkLst>
        </pc:grpChg>
        <pc:picChg chg="del">
          <ac:chgData name="NGUYEN PHAM ANH THU" userId="baf72463-252b-4d5f-a6ca-5a6327a9888d" providerId="ADAL" clId="{C12B722D-5D93-4D86-943F-2EC6996C234B}" dt="2022-06-07T04:49:18.444" v="1748" actId="478"/>
          <ac:picMkLst>
            <pc:docMk/>
            <pc:sldMk cId="3747879741" sldId="287"/>
            <ac:picMk id="10" creationId="{9BC7383A-A5EB-A899-15BD-3569DF4AC89F}"/>
          </ac:picMkLst>
        </pc:picChg>
        <pc:picChg chg="add mod">
          <ac:chgData name="NGUYEN PHAM ANH THU" userId="baf72463-252b-4d5f-a6ca-5a6327a9888d" providerId="ADAL" clId="{C12B722D-5D93-4D86-943F-2EC6996C234B}" dt="2022-06-07T04:49:21.511" v="1749" actId="1076"/>
          <ac:picMkLst>
            <pc:docMk/>
            <pc:sldMk cId="3747879741" sldId="287"/>
            <ac:picMk id="12" creationId="{4C5FE416-FD3F-79D5-396B-E9A42446AEC2}"/>
          </ac:picMkLst>
        </pc:picChg>
        <pc:picChg chg="del">
          <ac:chgData name="NGUYEN PHAM ANH THU" userId="baf72463-252b-4d5f-a6ca-5a6327a9888d" providerId="ADAL" clId="{C12B722D-5D93-4D86-943F-2EC6996C234B}" dt="2022-06-07T04:49:04.086" v="1743" actId="478"/>
          <ac:picMkLst>
            <pc:docMk/>
            <pc:sldMk cId="3747879741" sldId="287"/>
            <ac:picMk id="2050" creationId="{FF3C68A3-05DD-70F4-1DC7-811318F49189}"/>
          </ac:picMkLst>
        </pc:picChg>
        <pc:picChg chg="add mod">
          <ac:chgData name="NGUYEN PHAM ANH THU" userId="baf72463-252b-4d5f-a6ca-5a6327a9888d" providerId="ADAL" clId="{C12B722D-5D93-4D86-943F-2EC6996C234B}" dt="2022-06-07T04:49:06.502" v="1744" actId="1076"/>
          <ac:picMkLst>
            <pc:docMk/>
            <pc:sldMk cId="3747879741" sldId="287"/>
            <ac:picMk id="3074" creationId="{85D59946-D05F-0524-67A4-C665BF74DF0E}"/>
          </ac:picMkLst>
        </pc:pic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1077362352" sldId="288"/>
        </pc:sldMkLst>
        <pc:spChg chg="mod">
          <ac:chgData name="NGUYEN PHAM ANH THU" userId="baf72463-252b-4d5f-a6ca-5a6327a9888d" providerId="ADAL" clId="{C12B722D-5D93-4D86-943F-2EC6996C234B}" dt="2022-06-07T04:50:10.252" v="1758" actId="113"/>
          <ac:spMkLst>
            <pc:docMk/>
            <pc:sldMk cId="1077362352" sldId="288"/>
            <ac:spMk id="21" creationId="{3C7492FD-FF66-8684-81A0-2A33C27EEFB1}"/>
          </ac:spMkLst>
        </pc:spChg>
        <pc:grpChg chg="del">
          <ac:chgData name="NGUYEN PHAM ANH THU" userId="baf72463-252b-4d5f-a6ca-5a6327a9888d" providerId="ADAL" clId="{C12B722D-5D93-4D86-943F-2EC6996C234B}" dt="2022-06-07T04:52:09.092" v="1761" actId="478"/>
          <ac:grpSpMkLst>
            <pc:docMk/>
            <pc:sldMk cId="1077362352" sldId="288"/>
            <ac:grpSpMk id="3" creationId="{AD69D01E-77DF-E38C-F239-FC5919B131B3}"/>
          </ac:grpSpMkLst>
        </pc:grpChg>
        <pc:picChg chg="del">
          <ac:chgData name="NGUYEN PHAM ANH THU" userId="baf72463-252b-4d5f-a6ca-5a6327a9888d" providerId="ADAL" clId="{C12B722D-5D93-4D86-943F-2EC6996C234B}" dt="2022-06-07T04:52:25.786" v="1765" actId="478"/>
          <ac:picMkLst>
            <pc:docMk/>
            <pc:sldMk cId="1077362352" sldId="288"/>
            <ac:picMk id="12" creationId="{4C5FE416-FD3F-79D5-396B-E9A42446AEC2}"/>
          </ac:picMkLst>
        </pc:picChg>
        <pc:picChg chg="add mod">
          <ac:chgData name="NGUYEN PHAM ANH THU" userId="baf72463-252b-4d5f-a6ca-5a6327a9888d" providerId="ADAL" clId="{C12B722D-5D93-4D86-943F-2EC6996C234B}" dt="2022-06-07T04:52:33.791" v="1768" actId="1076"/>
          <ac:picMkLst>
            <pc:docMk/>
            <pc:sldMk cId="1077362352" sldId="288"/>
            <ac:picMk id="16" creationId="{33AFD4C6-FCF8-E933-F40E-C2BE6D19DAFE}"/>
          </ac:picMkLst>
        </pc:picChg>
        <pc:picChg chg="add mod">
          <ac:chgData name="NGUYEN PHAM ANH THU" userId="baf72463-252b-4d5f-a6ca-5a6327a9888d" providerId="ADAL" clId="{C12B722D-5D93-4D86-943F-2EC6996C234B}" dt="2022-06-07T04:52:30.454" v="1767" actId="1076"/>
          <ac:picMkLst>
            <pc:docMk/>
            <pc:sldMk cId="1077362352" sldId="288"/>
            <ac:picMk id="4098" creationId="{D2E6BF72-422F-9209-318E-811B2A43EF61}"/>
          </ac:picMkLst>
        </pc:pic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4031630139" sldId="289"/>
        </pc:sldMkLst>
        <pc:spChg chg="mod">
          <ac:chgData name="NGUYEN PHAM ANH THU" userId="baf72463-252b-4d5f-a6ca-5a6327a9888d" providerId="ADAL" clId="{C12B722D-5D93-4D86-943F-2EC6996C234B}" dt="2022-06-07T04:55:27.455" v="1858" actId="114"/>
          <ac:spMkLst>
            <pc:docMk/>
            <pc:sldMk cId="4031630139" sldId="289"/>
            <ac:spMk id="21" creationId="{3C7492FD-FF66-8684-81A0-2A33C27EEFB1}"/>
          </ac:spMkLst>
        </pc:spChg>
        <pc:picChg chg="add mod">
          <ac:chgData name="NGUYEN PHAM ANH THU" userId="baf72463-252b-4d5f-a6ca-5a6327a9888d" providerId="ADAL" clId="{C12B722D-5D93-4D86-943F-2EC6996C234B}" dt="2022-06-07T04:54:18.421" v="1786" actId="1076"/>
          <ac:picMkLst>
            <pc:docMk/>
            <pc:sldMk cId="4031630139" sldId="289"/>
            <ac:picMk id="10" creationId="{4882F424-9647-5BF0-CFB9-D0FCEE143F34}"/>
          </ac:picMkLst>
        </pc:picChg>
        <pc:picChg chg="del">
          <ac:chgData name="NGUYEN PHAM ANH THU" userId="baf72463-252b-4d5f-a6ca-5a6327a9888d" providerId="ADAL" clId="{C12B722D-5D93-4D86-943F-2EC6996C234B}" dt="2022-06-07T04:54:15.257" v="1785" actId="478"/>
          <ac:picMkLst>
            <pc:docMk/>
            <pc:sldMk cId="4031630139" sldId="289"/>
            <ac:picMk id="16" creationId="{33AFD4C6-FCF8-E933-F40E-C2BE6D19DAFE}"/>
          </ac:picMkLst>
        </pc:picChg>
        <pc:picChg chg="del">
          <ac:chgData name="NGUYEN PHAM ANH THU" userId="baf72463-252b-4d5f-a6ca-5a6327a9888d" providerId="ADAL" clId="{C12B722D-5D93-4D86-943F-2EC6996C234B}" dt="2022-06-07T04:53:22.491" v="1773" actId="478"/>
          <ac:picMkLst>
            <pc:docMk/>
            <pc:sldMk cId="4031630139" sldId="289"/>
            <ac:picMk id="4098" creationId="{D2E6BF72-422F-9209-318E-811B2A43EF61}"/>
          </ac:picMkLst>
        </pc:picChg>
        <pc:picChg chg="add mod">
          <ac:chgData name="NGUYEN PHAM ANH THU" userId="baf72463-252b-4d5f-a6ca-5a6327a9888d" providerId="ADAL" clId="{C12B722D-5D93-4D86-943F-2EC6996C234B}" dt="2022-06-07T04:53:25.046" v="1774" actId="1076"/>
          <ac:picMkLst>
            <pc:docMk/>
            <pc:sldMk cId="4031630139" sldId="289"/>
            <ac:picMk id="5122" creationId="{B1668C9A-B0BF-E591-7826-B3E11926CF55}"/>
          </ac:picMkLst>
        </pc:pic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3576581250" sldId="290"/>
        </pc:sldMkLst>
        <pc:spChg chg="mod">
          <ac:chgData name="NGUYEN PHAM ANH THU" userId="baf72463-252b-4d5f-a6ca-5a6327a9888d" providerId="ADAL" clId="{C12B722D-5D93-4D86-943F-2EC6996C234B}" dt="2022-06-07T04:57:36.534" v="1881" actId="113"/>
          <ac:spMkLst>
            <pc:docMk/>
            <pc:sldMk cId="3576581250" sldId="290"/>
            <ac:spMk id="21" creationId="{3C7492FD-FF66-8684-81A0-2A33C27EEFB1}"/>
          </ac:spMkLst>
        </pc:spChg>
        <pc:picChg chg="del">
          <ac:chgData name="NGUYEN PHAM ANH THU" userId="baf72463-252b-4d5f-a6ca-5a6327a9888d" providerId="ADAL" clId="{C12B722D-5D93-4D86-943F-2EC6996C234B}" dt="2022-06-07T04:56:53.847" v="1871" actId="478"/>
          <ac:picMkLst>
            <pc:docMk/>
            <pc:sldMk cId="3576581250" sldId="290"/>
            <ac:picMk id="10" creationId="{4882F424-9647-5BF0-CFB9-D0FCEE143F34}"/>
          </ac:picMkLst>
        </pc:picChg>
        <pc:picChg chg="add mod">
          <ac:chgData name="NGUYEN PHAM ANH THU" userId="baf72463-252b-4d5f-a6ca-5a6327a9888d" providerId="ADAL" clId="{C12B722D-5D93-4D86-943F-2EC6996C234B}" dt="2022-06-07T04:57:00.254" v="1874" actId="1076"/>
          <ac:picMkLst>
            <pc:docMk/>
            <pc:sldMk cId="3576581250" sldId="290"/>
            <ac:picMk id="11" creationId="{DF00C997-3E88-D343-C257-C4F66E192335}"/>
          </ac:picMkLst>
        </pc:picChg>
        <pc:picChg chg="del">
          <ac:chgData name="NGUYEN PHAM ANH THU" userId="baf72463-252b-4d5f-a6ca-5a6327a9888d" providerId="ADAL" clId="{C12B722D-5D93-4D86-943F-2EC6996C234B}" dt="2022-06-07T04:56:36.627" v="1865" actId="478"/>
          <ac:picMkLst>
            <pc:docMk/>
            <pc:sldMk cId="3576581250" sldId="290"/>
            <ac:picMk id="5122" creationId="{B1668C9A-B0BF-E591-7826-B3E11926CF55}"/>
          </ac:picMkLst>
        </pc:picChg>
        <pc:picChg chg="add mod">
          <ac:chgData name="NGUYEN PHAM ANH THU" userId="baf72463-252b-4d5f-a6ca-5a6327a9888d" providerId="ADAL" clId="{C12B722D-5D93-4D86-943F-2EC6996C234B}" dt="2022-06-07T04:56:57.551" v="1873" actId="1076"/>
          <ac:picMkLst>
            <pc:docMk/>
            <pc:sldMk cId="3576581250" sldId="290"/>
            <ac:picMk id="6146" creationId="{72EC238E-A871-8391-931D-D5EF5E053418}"/>
          </ac:picMkLst>
        </pc:picChg>
      </pc:sldChg>
      <pc:sldChg chg="addSp delSp modSp add mod modTransition delAnim modAnim">
        <pc:chgData name="NGUYEN PHAM ANH THU" userId="baf72463-252b-4d5f-a6ca-5a6327a9888d" providerId="ADAL" clId="{C12B722D-5D93-4D86-943F-2EC6996C234B}" dt="2022-06-07T07:25:04.726" v="3488"/>
        <pc:sldMkLst>
          <pc:docMk/>
          <pc:sldMk cId="4162983928" sldId="291"/>
        </pc:sldMkLst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" creationId="{BC9573CC-2D36-9AB9-1481-B162192148EF}"/>
          </ac:spMkLst>
        </pc:spChg>
        <pc:spChg chg="mod">
          <ac:chgData name="NGUYEN PHAM ANH THU" userId="baf72463-252b-4d5f-a6ca-5a6327a9888d" providerId="ADAL" clId="{C12B722D-5D93-4D86-943F-2EC6996C234B}" dt="2022-06-07T04:59:34.912" v="1894" actId="20577"/>
          <ac:spMkLst>
            <pc:docMk/>
            <pc:sldMk cId="4162983928" sldId="291"/>
            <ac:spMk id="12" creationId="{FFBECC48-4FA4-DA97-F8E2-EBCE5CD3C15E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7" creationId="{1A95D412-3C3D-A727-2268-57920449B589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8" creationId="{696F0C31-9EE1-775F-B79E-24E724BD203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9" creationId="{2AF13C43-F0DD-727C-F854-AEF203918A1C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20" creationId="{0B351C61-A9D8-AE4F-83CE-B4853F06A9D6}"/>
          </ac:spMkLst>
        </pc:spChg>
        <pc:spChg chg="del">
          <ac:chgData name="NGUYEN PHAM ANH THU" userId="baf72463-252b-4d5f-a6ca-5a6327a9888d" providerId="ADAL" clId="{C12B722D-5D93-4D86-943F-2EC6996C234B}" dt="2022-06-07T04:58:15.477" v="1883" actId="478"/>
          <ac:spMkLst>
            <pc:docMk/>
            <pc:sldMk cId="4162983928" sldId="291"/>
            <ac:spMk id="21" creationId="{3C7492FD-FF66-8684-81A0-2A33C27EEFB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22" creationId="{F6108960-0959-74B0-2B4A-2B79D31B0DD4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23" creationId="{5E1840C4-9B04-2BD4-E0FA-63341AA5041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26" creationId="{ED3A30C7-75F7-DCB9-A11C-EBFD29264B09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28" creationId="{DB14647C-B1A6-5C0E-A77C-EFFFB31F197E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29" creationId="{0E927CAA-B51E-BDBB-0E23-265C48AEE8FC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0" creationId="{763F5906-D3A7-4916-BF09-8168D215E91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1" creationId="{5EFFBEB9-49BF-9460-F5ED-7B83F5F29879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2" creationId="{A258F9BE-A675-6B18-BACA-7DA57541D58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3" creationId="{24003971-EAD8-0B8B-E66A-E399A6DDD034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6" creationId="{E2A30F23-7CDC-2D61-AD89-CFCB845F959F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8" creationId="{4F64002B-50C9-A56C-759C-B82BF95F2DA7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39" creationId="{AAABD3B7-864C-E520-D1C3-9F8EF249B432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0" creationId="{3CA6FEE7-711A-F0C5-4EB5-13BE816A9E1E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1" creationId="{71FC03E7-A8EE-5733-D466-EEBFEAF7E0AD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2" creationId="{02D8877A-183A-8D7C-A8BA-1217A794D432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3" creationId="{620C9FC5-E27F-0D88-22BC-7D057468977F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4" creationId="{6D3A94F2-C1D6-E903-FAD9-9B944236485A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5" creationId="{96F8C90A-8177-56D7-E77A-C6E3A6F4A266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6" creationId="{132BBAB9-AE57-E339-E611-9319FDBDD35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7" creationId="{A33745F2-E682-7E54-A10F-7BF03C91BE3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48" creationId="{A75DC1AD-9936-6AF6-7EE2-D2928B5947AD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0" creationId="{C96B0872-F45B-A806-206B-3C41BA42942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2" creationId="{DE25BB8D-FA52-ECE1-75DF-2BCA8B7637BF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3" creationId="{30AC0152-730C-29AE-2E29-CFE714EA5F52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4" creationId="{D4CD5DD7-0322-BC59-3A9D-41F4C4D715E2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5" creationId="{108392E0-E31A-A6E3-78F7-1F4EE7E2C4C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6" creationId="{C3365865-35FF-2F2F-948F-E818E1EAA58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8" creationId="{1FAE96E7-134C-C95B-29E5-49CE8D988C3D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59" creationId="{EA48E684-2204-8106-8FA6-79BF76EF26E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60" creationId="{51E349CB-FD08-ECC5-C3EC-1E7D784B1054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61" creationId="{F76075C0-4BA7-50B5-2D0F-8B638C6EBA1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62" creationId="{27F22BF0-5605-1EBD-6272-CA2235B33D19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63" creationId="{8B077A4D-895D-EC04-1293-0F81FE2AC87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67" creationId="{57B6FF9A-70E9-0C35-C2E1-238B6E8ACB3C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69" creationId="{E59B6FB3-6CEC-0727-6A8A-624965BA59B8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0" creationId="{CE95C999-7AB8-B852-DEF1-0A23A2779A5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1" creationId="{C1EF7095-1CA0-022F-B622-31945B9FF5CA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3" creationId="{E3955248-5B42-3995-6C00-193C8EA37A0F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4" creationId="{486356FB-D3F1-9FE4-9107-D3FF8B5E7692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5" creationId="{3613D079-D9BB-4BC1-C7DE-8825D78B5935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7" creationId="{3B9F72BD-39B0-B036-CE39-EBB60BDB3031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78" creationId="{078EE93E-3113-0192-8F5F-0DB5DA6A07E6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1" creationId="{6E439984-4E0C-3BD3-ACF2-EF28E562656A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2" creationId="{6ED91096-5654-A902-40B2-E044F9FBC6E8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3" creationId="{C25392A9-C24A-33B6-ADB0-D31C015BD3F6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4" creationId="{97E9CD43-AD91-424C-A0FA-2B7CACB45C7E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7" creationId="{7E6B3EF3-DE28-B9B1-5B36-14B6DF21485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8" creationId="{1D3AC327-4FE9-F510-96C8-A9CA41E9621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89" creationId="{80A54532-F6DD-0975-3A9C-A1324C74D84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0" creationId="{6658F00A-B6FF-E5D2-FAE4-84C28A2EE66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2" creationId="{A8C1667B-D670-BD4B-1A21-78B3434B3CB0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3" creationId="{E9A22A24-9D97-5FE3-59DF-9D5725028A34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4" creationId="{90E4CE48-0A06-7907-B3AB-7BBFE46760C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5" creationId="{49AB5C79-FE66-6BBA-9B49-5866D987612D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6" creationId="{D0BFE73C-4F11-6551-3ADB-DDC56E69AD89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7" creationId="{5C693CE3-06E3-A14C-E19C-20CCA84E2982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8" creationId="{425ADA19-9962-F5D1-7EFC-4C6DE45F4D58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99" creationId="{BACBA2FE-75E0-6D7B-C5DB-1FAE4858954B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0" creationId="{C5A2D22D-7E00-CDC1-B378-1190CF7E0B54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1" creationId="{C0B5004B-C5ED-F18B-A9FB-8EFF885E104E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2" creationId="{B5805E50-49A8-FFDF-878E-B7ED9F209F96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3" creationId="{8D012EB7-1990-8DD5-F2F2-CA119880AFE6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4" creationId="{E735AE94-A73A-7F99-6892-47650D09B25E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5" creationId="{73DBD5DC-7116-E5CC-69C6-3FE7EB3EB55C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6" creationId="{878FBA7E-2D39-36C3-44CC-2CEF1BFAC008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7" creationId="{B0C3BE52-6251-7060-6711-A647FAE60F84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8" creationId="{D415D165-5B20-AC4B-C687-D18BD447C64C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09" creationId="{94BDF24A-28AC-36AE-8ACE-4CB203B126DA}"/>
          </ac:spMkLst>
        </pc:spChg>
        <pc:spChg chg="mod">
          <ac:chgData name="NGUYEN PHAM ANH THU" userId="baf72463-252b-4d5f-a6ca-5a6327a9888d" providerId="ADAL" clId="{C12B722D-5D93-4D86-943F-2EC6996C234B}" dt="2022-06-07T04:58:58.124" v="1884"/>
          <ac:spMkLst>
            <pc:docMk/>
            <pc:sldMk cId="4162983928" sldId="291"/>
            <ac:spMk id="110" creationId="{36CF2A67-A610-309C-04A3-29DB6E9362A4}"/>
          </ac:spMkLst>
        </pc:spChg>
        <pc:grpChg chg="add mod">
          <ac:chgData name="NGUYEN PHAM ANH THU" userId="baf72463-252b-4d5f-a6ca-5a6327a9888d" providerId="ADAL" clId="{C12B722D-5D93-4D86-943F-2EC6996C234B}" dt="2022-06-07T04:59:01.133" v="1885" actId="1076"/>
          <ac:grpSpMkLst>
            <pc:docMk/>
            <pc:sldMk cId="4162983928" sldId="291"/>
            <ac:grpSpMk id="9" creationId="{EC80AF9C-448E-150A-57E8-2A24A24788EA}"/>
          </ac:grpSpMkLst>
        </pc:grpChg>
        <pc:grpChg chg="del">
          <ac:chgData name="NGUYEN PHAM ANH THU" userId="baf72463-252b-4d5f-a6ca-5a6327a9888d" providerId="ADAL" clId="{C12B722D-5D93-4D86-943F-2EC6996C234B}" dt="2022-06-07T04:58:15.477" v="1883" actId="478"/>
          <ac:grpSpMkLst>
            <pc:docMk/>
            <pc:sldMk cId="4162983928" sldId="291"/>
            <ac:grpSpMk id="13" creationId="{7D1F773B-5D16-498E-41D4-A13E8568A6CD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16" creationId="{94465A0A-A5AC-46B4-5E85-A0E04AA4B5C9}"/>
          </ac:grpSpMkLst>
        </pc:grpChg>
        <pc:grpChg chg="add mod">
          <ac:chgData name="NGUYEN PHAM ANH THU" userId="baf72463-252b-4d5f-a6ca-5a6327a9888d" providerId="ADAL" clId="{C12B722D-5D93-4D86-943F-2EC6996C234B}" dt="2022-06-07T04:59:01.133" v="1885" actId="1076"/>
          <ac:grpSpMkLst>
            <pc:docMk/>
            <pc:sldMk cId="4162983928" sldId="291"/>
            <ac:grpSpMk id="24" creationId="{02094D21-A23B-8511-9776-F59C22D7AABF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25" creationId="{1BFC25E7-BEBB-2D5B-B173-4A8BB6AE6D61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27" creationId="{01BF58CC-EF7F-89EB-EC9B-26F2C0332135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34" creationId="{E51B5180-E4F7-4113-3A07-9A7B5F37E777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35" creationId="{66F28334-0BA9-25A3-CB40-0D5C862AFBF6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37" creationId="{CF21EBFD-7585-DBDA-4E86-5E0C9A7F324B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49" creationId="{67E2C91D-C69F-55C3-A936-E6223FD447DC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51" creationId="{7FDA54D9-2A73-89B8-1575-85E58C9702A2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57" creationId="{5FAF5CAF-E025-1157-DF3A-CD0344A9D8F3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64" creationId="{4320DF23-3163-DA3F-D1ED-702076F5B98B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65" creationId="{DCE0D765-BDD7-AAC6-A2A8-00E7CC154629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66" creationId="{41439390-D39C-572B-32E2-85C6FDDF84FB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68" creationId="{30978899-383B-8EBC-0474-6FE924605909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72" creationId="{BAFE5908-9FBA-07D0-0191-F41FE98102E3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76" creationId="{885D77DB-A39F-FFA8-6A60-BCD20BFBBF22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80" creationId="{7B119B18-F49B-021C-29CA-61EBD0199F53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85" creationId="{AA19502E-FB45-C3F4-52EF-BEF9968AA6E6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86" creationId="{3ADF2BCD-7071-A6BE-BCAE-643D30735166}"/>
          </ac:grpSpMkLst>
        </pc:grpChg>
        <pc:grpChg chg="mod">
          <ac:chgData name="NGUYEN PHAM ANH THU" userId="baf72463-252b-4d5f-a6ca-5a6327a9888d" providerId="ADAL" clId="{C12B722D-5D93-4D86-943F-2EC6996C234B}" dt="2022-06-07T04:58:58.124" v="1884"/>
          <ac:grpSpMkLst>
            <pc:docMk/>
            <pc:sldMk cId="4162983928" sldId="291"/>
            <ac:grpSpMk id="91" creationId="{165C6820-91F6-09D9-13C6-79BDD27BA315}"/>
          </ac:grpSpMkLst>
        </pc:grpChg>
        <pc:picChg chg="del">
          <ac:chgData name="NGUYEN PHAM ANH THU" userId="baf72463-252b-4d5f-a6ca-5a6327a9888d" providerId="ADAL" clId="{C12B722D-5D93-4D86-943F-2EC6996C234B}" dt="2022-06-07T04:58:15.477" v="1883" actId="478"/>
          <ac:picMkLst>
            <pc:docMk/>
            <pc:sldMk cId="4162983928" sldId="291"/>
            <ac:picMk id="4" creationId="{14EB910E-7609-5FBC-62FB-BAD49A1916AD}"/>
          </ac:picMkLst>
        </pc:picChg>
        <pc:picChg chg="del">
          <ac:chgData name="NGUYEN PHAM ANH THU" userId="baf72463-252b-4d5f-a6ca-5a6327a9888d" providerId="ADAL" clId="{C12B722D-5D93-4D86-943F-2EC6996C234B}" dt="2022-06-07T04:58:15.477" v="1883" actId="478"/>
          <ac:picMkLst>
            <pc:docMk/>
            <pc:sldMk cId="4162983928" sldId="291"/>
            <ac:picMk id="11" creationId="{DF00C997-3E88-D343-C257-C4F66E192335}"/>
          </ac:picMkLst>
        </pc:picChg>
        <pc:picChg chg="mod">
          <ac:chgData name="NGUYEN PHAM ANH THU" userId="baf72463-252b-4d5f-a6ca-5a6327a9888d" providerId="ADAL" clId="{C12B722D-5D93-4D86-943F-2EC6996C234B}" dt="2022-06-07T04:58:58.124" v="1884"/>
          <ac:picMkLst>
            <pc:docMk/>
            <pc:sldMk cId="4162983928" sldId="291"/>
            <ac:picMk id="79" creationId="{E28B9E46-2100-F9DD-0476-86CD0B7E1E57}"/>
          </ac:picMkLst>
        </pc:picChg>
        <pc:picChg chg="del">
          <ac:chgData name="NGUYEN PHAM ANH THU" userId="baf72463-252b-4d5f-a6ca-5a6327a9888d" providerId="ADAL" clId="{C12B722D-5D93-4D86-943F-2EC6996C234B}" dt="2022-06-07T04:58:15.477" v="1883" actId="478"/>
          <ac:picMkLst>
            <pc:docMk/>
            <pc:sldMk cId="4162983928" sldId="291"/>
            <ac:picMk id="6146" creationId="{72EC238E-A871-8391-931D-D5EF5E053418}"/>
          </ac:picMkLst>
        </pc:picChg>
      </pc:sldChg>
      <pc:sldChg chg="modSp add or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1288567273" sldId="292"/>
        </pc:sldMkLst>
        <pc:spChg chg="mod">
          <ac:chgData name="NGUYEN PHAM ANH THU" userId="baf72463-252b-4d5f-a6ca-5a6327a9888d" providerId="ADAL" clId="{C12B722D-5D93-4D86-943F-2EC6996C234B}" dt="2022-06-07T04:59:54.547" v="1919" actId="20577"/>
          <ac:spMkLst>
            <pc:docMk/>
            <pc:sldMk cId="1288567273" sldId="292"/>
            <ac:spMk id="2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7T04:59:51.239" v="1917" actId="20577"/>
          <ac:spMkLst>
            <pc:docMk/>
            <pc:sldMk cId="1288567273" sldId="292"/>
            <ac:spMk id="47" creationId="{00000000-0000-0000-0000-000000000000}"/>
          </ac:spMkLst>
        </pc:spChg>
      </pc:sldChg>
      <pc:sldChg chg="addSp delSp modSp add mo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4195903292" sldId="293"/>
        </pc:sldMkLst>
        <pc:spChg chg="add mod">
          <ac:chgData name="NGUYEN PHAM ANH THU" userId="baf72463-252b-4d5f-a6ca-5a6327a9888d" providerId="ADAL" clId="{C12B722D-5D93-4D86-943F-2EC6996C234B}" dt="2022-06-07T06:51:59.437" v="3074" actId="20577"/>
          <ac:spMkLst>
            <pc:docMk/>
            <pc:sldMk cId="4195903292" sldId="293"/>
            <ac:spMk id="8" creationId="{552E7DB8-496B-5ACB-A3E8-B64F202AF9FE}"/>
          </ac:spMkLst>
        </pc:spChg>
        <pc:spChg chg="del mod">
          <ac:chgData name="NGUYEN PHAM ANH THU" userId="baf72463-252b-4d5f-a6ca-5a6327a9888d" providerId="ADAL" clId="{C12B722D-5D93-4D86-943F-2EC6996C234B}" dt="2022-06-07T05:12:19.110" v="2015" actId="478"/>
          <ac:spMkLst>
            <pc:docMk/>
            <pc:sldMk cId="4195903292" sldId="293"/>
            <ac:spMk id="15" creationId="{60AC8EC9-9A65-330E-C310-BC3561F8878F}"/>
          </ac:spMkLst>
        </pc:spChg>
        <pc:spChg chg="mod">
          <ac:chgData name="NGUYEN PHAM ANH THU" userId="baf72463-252b-4d5f-a6ca-5a6327a9888d" providerId="ADAL" clId="{C12B722D-5D93-4D86-943F-2EC6996C234B}" dt="2022-06-07T05:18:21.503" v="2076" actId="14100"/>
          <ac:spMkLst>
            <pc:docMk/>
            <pc:sldMk cId="4195903292" sldId="293"/>
            <ac:spMk id="25" creationId="{7440288A-7553-F7C0-0546-D3D2F6C590D5}"/>
          </ac:spMkLst>
        </pc:spChg>
        <pc:grpChg chg="mod">
          <ac:chgData name="NGUYEN PHAM ANH THU" userId="baf72463-252b-4d5f-a6ca-5a6327a9888d" providerId="ADAL" clId="{C12B722D-5D93-4D86-943F-2EC6996C234B}" dt="2022-06-07T05:18:12.248" v="2072" actId="14100"/>
          <ac:grpSpMkLst>
            <pc:docMk/>
            <pc:sldMk cId="4195903292" sldId="293"/>
            <ac:grpSpMk id="24" creationId="{DAF54CBF-8BF9-95DD-D2BA-517D3A964390}"/>
          </ac:grpSpMkLst>
        </pc:grpChg>
        <pc:picChg chg="del">
          <ac:chgData name="NGUYEN PHAM ANH THU" userId="baf72463-252b-4d5f-a6ca-5a6327a9888d" providerId="ADAL" clId="{C12B722D-5D93-4D86-943F-2EC6996C234B}" dt="2022-06-07T05:12:19.110" v="2015" actId="478"/>
          <ac:picMkLst>
            <pc:docMk/>
            <pc:sldMk cId="4195903292" sldId="293"/>
            <ac:picMk id="3" creationId="{45F9E4FE-6E4A-F68D-B7F9-A51AE4112420}"/>
          </ac:picMkLst>
        </pc:picChg>
        <pc:picChg chg="mod">
          <ac:chgData name="NGUYEN PHAM ANH THU" userId="baf72463-252b-4d5f-a6ca-5a6327a9888d" providerId="ADAL" clId="{C12B722D-5D93-4D86-943F-2EC6996C234B}" dt="2022-06-07T05:18:27.686" v="2078" actId="14100"/>
          <ac:picMkLst>
            <pc:docMk/>
            <pc:sldMk cId="4195903292" sldId="293"/>
            <ac:picMk id="26" creationId="{49E33A1A-AE84-F80D-D5D8-25DCC1EA002B}"/>
          </ac:picMkLst>
        </pc:picChg>
      </pc:sldChg>
      <pc:sldChg chg="modSp add mod ord modTransition">
        <pc:chgData name="NGUYEN PHAM ANH THU" userId="baf72463-252b-4d5f-a6ca-5a6327a9888d" providerId="ADAL" clId="{C12B722D-5D93-4D86-943F-2EC6996C234B}" dt="2022-06-07T07:25:04.726" v="3488"/>
        <pc:sldMkLst>
          <pc:docMk/>
          <pc:sldMk cId="3245896308" sldId="294"/>
        </pc:sldMkLst>
        <pc:spChg chg="mod">
          <ac:chgData name="NGUYEN PHAM ANH THU" userId="baf72463-252b-4d5f-a6ca-5a6327a9888d" providerId="ADAL" clId="{C12B722D-5D93-4D86-943F-2EC6996C234B}" dt="2022-06-07T06:02:49.233" v="2512" actId="14100"/>
          <ac:spMkLst>
            <pc:docMk/>
            <pc:sldMk cId="3245896308" sldId="294"/>
            <ac:spMk id="12" creationId="{FFBECC48-4FA4-DA97-F8E2-EBCE5CD3C15E}"/>
          </ac:spMkLst>
        </pc:spChg>
        <pc:grpChg chg="mod">
          <ac:chgData name="NGUYEN PHAM ANH THU" userId="baf72463-252b-4d5f-a6ca-5a6327a9888d" providerId="ADAL" clId="{C12B722D-5D93-4D86-943F-2EC6996C234B}" dt="2022-06-07T06:02:44.312" v="2509" actId="14100"/>
          <ac:grpSpMkLst>
            <pc:docMk/>
            <pc:sldMk cId="3245896308" sldId="294"/>
            <ac:grpSpMk id="9" creationId="{EC80AF9C-448E-150A-57E8-2A24A24788EA}"/>
          </ac:grpSpMkLst>
        </pc:grpChg>
        <pc:grpChg chg="mod">
          <ac:chgData name="NGUYEN PHAM ANH THU" userId="baf72463-252b-4d5f-a6ca-5a6327a9888d" providerId="ADAL" clId="{C12B722D-5D93-4D86-943F-2EC6996C234B}" dt="2022-06-07T06:02:53.374" v="2513" actId="1076"/>
          <ac:grpSpMkLst>
            <pc:docMk/>
            <pc:sldMk cId="3245896308" sldId="294"/>
            <ac:grpSpMk id="24" creationId="{02094D21-A23B-8511-9776-F59C22D7AABF}"/>
          </ac:grpSpMkLst>
        </pc:grpChg>
      </pc:sldChg>
      <pc:sldChg chg="modSp add or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2901910509" sldId="295"/>
        </pc:sldMkLst>
        <pc:spChg chg="mod">
          <ac:chgData name="NGUYEN PHAM ANH THU" userId="baf72463-252b-4d5f-a6ca-5a6327a9888d" providerId="ADAL" clId="{C12B722D-5D93-4D86-943F-2EC6996C234B}" dt="2022-06-07T06:03:09.017" v="2518" actId="20577"/>
          <ac:spMkLst>
            <pc:docMk/>
            <pc:sldMk cId="2901910509" sldId="295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C12B722D-5D93-4D86-943F-2EC6996C234B}" dt="2022-06-07T06:03:13.101" v="2535" actId="20577"/>
          <ac:spMkLst>
            <pc:docMk/>
            <pc:sldMk cId="2901910509" sldId="295"/>
            <ac:spMk id="12" creationId="{00000000-0000-0000-0000-000000000000}"/>
          </ac:spMkLst>
        </pc:spChg>
      </pc:sldChg>
      <pc:sldChg chg="add del">
        <pc:chgData name="NGUYEN PHAM ANH THU" userId="baf72463-252b-4d5f-a6ca-5a6327a9888d" providerId="ADAL" clId="{C12B722D-5D93-4D86-943F-2EC6996C234B}" dt="2022-06-07T06:53:56.088" v="3096" actId="47"/>
        <pc:sldMkLst>
          <pc:docMk/>
          <pc:sldMk cId="306901687" sldId="296"/>
        </pc:sldMkLst>
      </pc:sldChg>
      <pc:sldChg chg="addSp delSp modSp add del mod setBg">
        <pc:chgData name="NGUYEN PHAM ANH THU" userId="baf72463-252b-4d5f-a6ca-5a6327a9888d" providerId="ADAL" clId="{C12B722D-5D93-4D86-943F-2EC6996C234B}" dt="2022-06-07T07:11:10.414" v="3407" actId="47"/>
        <pc:sldMkLst>
          <pc:docMk/>
          <pc:sldMk cId="906931809" sldId="296"/>
        </pc:sldMkLst>
        <pc:spChg chg="del">
          <ac:chgData name="NGUYEN PHAM ANH THU" userId="baf72463-252b-4d5f-a6ca-5a6327a9888d" providerId="ADAL" clId="{C12B722D-5D93-4D86-943F-2EC6996C234B}" dt="2022-06-07T07:01:36.713" v="3120" actId="478"/>
          <ac:spMkLst>
            <pc:docMk/>
            <pc:sldMk cId="906931809" sldId="296"/>
            <ac:spMk id="58" creationId="{24D9E856-8E37-DC28-8AB1-0CCE4B88C0D5}"/>
          </ac:spMkLst>
        </pc:spChg>
        <pc:spChg chg="del">
          <ac:chgData name="NGUYEN PHAM ANH THU" userId="baf72463-252b-4d5f-a6ca-5a6327a9888d" providerId="ADAL" clId="{C12B722D-5D93-4D86-943F-2EC6996C234B}" dt="2022-06-07T07:01:36.713" v="3120" actId="478"/>
          <ac:spMkLst>
            <pc:docMk/>
            <pc:sldMk cId="906931809" sldId="296"/>
            <ac:spMk id="60" creationId="{4FA3B7DF-E83B-8F19-CAC7-AB0716AF7F34}"/>
          </ac:spMkLst>
        </pc:spChg>
        <pc:picChg chg="add del mod">
          <ac:chgData name="NGUYEN PHAM ANH THU" userId="baf72463-252b-4d5f-a6ca-5a6327a9888d" providerId="ADAL" clId="{C12B722D-5D93-4D86-943F-2EC6996C234B}" dt="2022-06-07T07:06:39.703" v="3134" actId="478"/>
          <ac:picMkLst>
            <pc:docMk/>
            <pc:sldMk cId="906931809" sldId="296"/>
            <ac:picMk id="3" creationId="{EFDB1666-5CEE-8EF8-69FB-37C5C54A54FA}"/>
          </ac:picMkLst>
        </pc:picChg>
        <pc:picChg chg="add del mod">
          <ac:chgData name="NGUYEN PHAM ANH THU" userId="baf72463-252b-4d5f-a6ca-5a6327a9888d" providerId="ADAL" clId="{C12B722D-5D93-4D86-943F-2EC6996C234B}" dt="2022-06-07T07:07:06.398" v="3142" actId="478"/>
          <ac:picMkLst>
            <pc:docMk/>
            <pc:sldMk cId="906931809" sldId="296"/>
            <ac:picMk id="8" creationId="{4B8D2CBD-2C36-F1D8-F4BC-3C05D70C1029}"/>
          </ac:picMkLst>
        </pc:picChg>
        <pc:picChg chg="del">
          <ac:chgData name="NGUYEN PHAM ANH THU" userId="baf72463-252b-4d5f-a6ca-5a6327a9888d" providerId="ADAL" clId="{C12B722D-5D93-4D86-943F-2EC6996C234B}" dt="2022-06-07T07:01:36.713" v="3120" actId="478"/>
          <ac:picMkLst>
            <pc:docMk/>
            <pc:sldMk cId="906931809" sldId="296"/>
            <ac:picMk id="24" creationId="{FE1CF22D-9646-2C7B-EBC0-05C11C5C8100}"/>
          </ac:picMkLst>
        </pc:picChg>
        <pc:picChg chg="add del mod">
          <ac:chgData name="NGUYEN PHAM ANH THU" userId="baf72463-252b-4d5f-a6ca-5a6327a9888d" providerId="ADAL" clId="{C12B722D-5D93-4D86-943F-2EC6996C234B}" dt="2022-06-07T07:01:57.194" v="3126" actId="478"/>
          <ac:picMkLst>
            <pc:docMk/>
            <pc:sldMk cId="906931809" sldId="296"/>
            <ac:picMk id="11266" creationId="{9BD8776B-261B-0652-0C67-B592F3E87B5A}"/>
          </ac:picMkLst>
        </pc:picChg>
      </pc:sldChg>
      <pc:sldChg chg="addSp delSp modSp add mod modTransition modAnim">
        <pc:chgData name="NGUYEN PHAM ANH THU" userId="baf72463-252b-4d5f-a6ca-5a6327a9888d" providerId="ADAL" clId="{C12B722D-5D93-4D86-943F-2EC6996C234B}" dt="2022-06-07T07:25:04.726" v="3488"/>
        <pc:sldMkLst>
          <pc:docMk/>
          <pc:sldMk cId="1237917204" sldId="297"/>
        </pc:sldMkLst>
        <pc:spChg chg="mod">
          <ac:chgData name="NGUYEN PHAM ANH THU" userId="baf72463-252b-4d5f-a6ca-5a6327a9888d" providerId="ADAL" clId="{C12B722D-5D93-4D86-943F-2EC6996C234B}" dt="2022-06-07T07:20:38.898" v="3445" actId="164"/>
          <ac:spMkLst>
            <pc:docMk/>
            <pc:sldMk cId="1237917204" sldId="297"/>
            <ac:spMk id="58" creationId="{24D9E856-8E37-DC28-8AB1-0CCE4B88C0D5}"/>
          </ac:spMkLst>
        </pc:spChg>
        <pc:spChg chg="mod">
          <ac:chgData name="NGUYEN PHAM ANH THU" userId="baf72463-252b-4d5f-a6ca-5a6327a9888d" providerId="ADAL" clId="{C12B722D-5D93-4D86-943F-2EC6996C234B}" dt="2022-06-07T07:11:02.369" v="3406" actId="1076"/>
          <ac:spMkLst>
            <pc:docMk/>
            <pc:sldMk cId="1237917204" sldId="297"/>
            <ac:spMk id="60" creationId="{4FA3B7DF-E83B-8F19-CAC7-AB0716AF7F34}"/>
          </ac:spMkLst>
        </pc:spChg>
        <pc:grpChg chg="add mod">
          <ac:chgData name="NGUYEN PHAM ANH THU" userId="baf72463-252b-4d5f-a6ca-5a6327a9888d" providerId="ADAL" clId="{C12B722D-5D93-4D86-943F-2EC6996C234B}" dt="2022-06-07T07:20:38.898" v="3445" actId="164"/>
          <ac:grpSpMkLst>
            <pc:docMk/>
            <pc:sldMk cId="1237917204" sldId="297"/>
            <ac:grpSpMk id="6" creationId="{4477C12F-99D0-B817-DA8A-93FD7F03B846}"/>
          </ac:grpSpMkLst>
        </pc:grpChg>
        <pc:picChg chg="add mod">
          <ac:chgData name="NGUYEN PHAM ANH THU" userId="baf72463-252b-4d5f-a6ca-5a6327a9888d" providerId="ADAL" clId="{C12B722D-5D93-4D86-943F-2EC6996C234B}" dt="2022-06-07T07:20:38.898" v="3445" actId="164"/>
          <ac:picMkLst>
            <pc:docMk/>
            <pc:sldMk cId="1237917204" sldId="297"/>
            <ac:picMk id="3" creationId="{0909B26E-816C-EB5B-5E69-739410255150}"/>
          </ac:picMkLst>
        </pc:picChg>
        <pc:picChg chg="add mod">
          <ac:chgData name="NGUYEN PHAM ANH THU" userId="baf72463-252b-4d5f-a6ca-5a6327a9888d" providerId="ADAL" clId="{C12B722D-5D93-4D86-943F-2EC6996C234B}" dt="2022-06-07T07:10:38.539" v="3404" actId="1076"/>
          <ac:picMkLst>
            <pc:docMk/>
            <pc:sldMk cId="1237917204" sldId="297"/>
            <ac:picMk id="5" creationId="{2D548D6F-0566-13FC-D032-3104945C1205}"/>
          </ac:picMkLst>
        </pc:picChg>
        <pc:picChg chg="del">
          <ac:chgData name="NGUYEN PHAM ANH THU" userId="baf72463-252b-4d5f-a6ca-5a6327a9888d" providerId="ADAL" clId="{C12B722D-5D93-4D86-943F-2EC6996C234B}" dt="2022-06-07T07:08:59.883" v="3321" actId="478"/>
          <ac:picMkLst>
            <pc:docMk/>
            <pc:sldMk cId="1237917204" sldId="297"/>
            <ac:picMk id="24" creationId="{FE1CF22D-9646-2C7B-EBC0-05C11C5C8100}"/>
          </ac:picMkLst>
        </pc:picChg>
        <pc:picChg chg="del">
          <ac:chgData name="NGUYEN PHAM ANH THU" userId="baf72463-252b-4d5f-a6ca-5a6327a9888d" providerId="ADAL" clId="{C12B722D-5D93-4D86-943F-2EC6996C234B}" dt="2022-06-07T07:09:55.897" v="3399" actId="478"/>
          <ac:picMkLst>
            <pc:docMk/>
            <pc:sldMk cId="1237917204" sldId="297"/>
            <ac:picMk id="61" creationId="{B02674BF-B6B7-D2BD-E148-9A3FD5236999}"/>
          </ac:picMkLst>
        </pc:picChg>
      </pc:sldChg>
      <pc:sldMasterChg chg="delSp mod modTransition modSldLayout">
        <pc:chgData name="NGUYEN PHAM ANH THU" userId="baf72463-252b-4d5f-a6ca-5a6327a9888d" providerId="ADAL" clId="{C12B722D-5D93-4D86-943F-2EC6996C234B}" dt="2022-06-07T07:25:04.726" v="3488"/>
        <pc:sldMasterMkLst>
          <pc:docMk/>
          <pc:sldMasterMk cId="0" sldId="2147483648"/>
        </pc:sldMasterMkLst>
        <pc:spChg chg="del">
          <ac:chgData name="NGUYEN PHAM ANH THU" userId="baf72463-252b-4d5f-a6ca-5a6327a9888d" providerId="ADAL" clId="{C12B722D-5D93-4D86-943F-2EC6996C234B}" dt="2022-06-06T13:02:12.390" v="12" actId="478"/>
          <ac:spMkLst>
            <pc:docMk/>
            <pc:sldMasterMk cId="0" sldId="2147483648"/>
            <ac:spMk id="7" creationId="{00000000-0000-0000-0000-000000000000}"/>
          </ac:spMkLst>
        </pc:spChg>
        <pc:sldLayoutChg chg="modTransition">
          <pc:chgData name="NGUYEN PHAM ANH THU" userId="baf72463-252b-4d5f-a6ca-5a6327a9888d" providerId="ADAL" clId="{C12B722D-5D93-4D86-943F-2EC6996C234B}" dt="2022-06-07T07:25:04.726" v="3488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12B722D-5D93-4D86-943F-2EC6996C234B}" dt="2022-06-07T07:25:04.726" v="3488"/>
          <pc:sldLayoutMkLst>
            <pc:docMk/>
            <pc:sldMasterMk cId="0" sldId="2147483648"/>
            <pc:sldLayoutMk cId="942143904" sldId="21474836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770CEC-B9F8-BC20-6296-B122D1D698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5382D-2359-FBE0-9278-BB7B199223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90631-79C9-4396-93BD-ADA4907D0B41}" type="datetimeFigureOut">
              <a:rPr lang="en-US" smtClean="0"/>
              <a:t>10-Sep-23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28810-ECAF-6338-BB7D-76F1DD3C11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065F3-BE38-8730-789D-EA60F2D02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19AA5-E8FE-4624-A845-3C97F3E41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10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257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62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648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868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353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28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120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44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0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63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862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24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875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603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2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2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92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742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5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80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6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F638C7-D7CE-6D39-60F3-6A9D4C27CD58}"/>
              </a:ext>
            </a:extLst>
          </p:cNvPr>
          <p:cNvGrpSpPr/>
          <p:nvPr/>
        </p:nvGrpSpPr>
        <p:grpSpPr>
          <a:xfrm>
            <a:off x="-562491" y="301141"/>
            <a:ext cx="4625368" cy="5717389"/>
            <a:chOff x="-562491" y="301141"/>
            <a:chExt cx="4625368" cy="571738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A96654-6D78-6054-D670-40E74D792724}"/>
                </a:ext>
              </a:extLst>
            </p:cNvPr>
            <p:cNvSpPr txBox="1"/>
            <p:nvPr/>
          </p:nvSpPr>
          <p:spPr>
            <a:xfrm>
              <a:off x="1556083" y="137962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SG" dirty="0"/>
            </a:p>
          </p:txBody>
        </p:sp>
        <p:pic>
          <p:nvPicPr>
            <p:cNvPr id="11" name="图片 10" descr="图片包含 植物&#10;&#10;已生成高可信度的说明">
              <a:extLst>
                <a:ext uri="{FF2B5EF4-FFF2-40B4-BE49-F238E27FC236}">
                  <a16:creationId xmlns:a16="http://schemas.microsoft.com/office/drawing/2014/main" id="{FAE9000C-4A19-4D95-B64C-9AA1FA0F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62491" y="301141"/>
              <a:ext cx="4625368" cy="5717389"/>
            </a:xfrm>
            <a:prstGeom prst="rect">
              <a:avLst/>
            </a:prstGeom>
          </p:spPr>
        </p:pic>
      </p:grpSp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8ACF26-2E7C-43A9-415D-E10B5C93D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3374203"/>
            <a:ext cx="3792179" cy="3327756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4905"/>
            <a:ext cx="12233910" cy="190309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584526-C6E0-01C3-B8CE-1A72C3D0BF5F}"/>
              </a:ext>
            </a:extLst>
          </p:cNvPr>
          <p:cNvSpPr/>
          <p:nvPr/>
        </p:nvSpPr>
        <p:spPr>
          <a:xfrm>
            <a:off x="4863741" y="301141"/>
            <a:ext cx="6886869" cy="2988053"/>
          </a:xfrm>
          <a:custGeom>
            <a:avLst/>
            <a:gdLst>
              <a:gd name="connsiteX0" fmla="*/ 0 w 6886869"/>
              <a:gd name="connsiteY0" fmla="*/ 498019 h 2988053"/>
              <a:gd name="connsiteX1" fmla="*/ 498019 w 6886869"/>
              <a:gd name="connsiteY1" fmla="*/ 0 h 2988053"/>
              <a:gd name="connsiteX2" fmla="*/ 6388850 w 6886869"/>
              <a:gd name="connsiteY2" fmla="*/ 0 h 2988053"/>
              <a:gd name="connsiteX3" fmla="*/ 6886869 w 6886869"/>
              <a:gd name="connsiteY3" fmla="*/ 498019 h 2988053"/>
              <a:gd name="connsiteX4" fmla="*/ 6886869 w 6886869"/>
              <a:gd name="connsiteY4" fmla="*/ 2490034 h 2988053"/>
              <a:gd name="connsiteX5" fmla="*/ 6388850 w 6886869"/>
              <a:gd name="connsiteY5" fmla="*/ 2988053 h 2988053"/>
              <a:gd name="connsiteX6" fmla="*/ 498019 w 6886869"/>
              <a:gd name="connsiteY6" fmla="*/ 2988053 h 2988053"/>
              <a:gd name="connsiteX7" fmla="*/ 0 w 6886869"/>
              <a:gd name="connsiteY7" fmla="*/ 2490034 h 2988053"/>
              <a:gd name="connsiteX8" fmla="*/ 0 w 6886869"/>
              <a:gd name="connsiteY8" fmla="*/ 498019 h 298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6869" h="2988053" fill="none" extrusionOk="0">
                <a:moveTo>
                  <a:pt x="0" y="498019"/>
                </a:moveTo>
                <a:cubicBezTo>
                  <a:pt x="-26290" y="222623"/>
                  <a:pt x="194433" y="42483"/>
                  <a:pt x="498019" y="0"/>
                </a:cubicBezTo>
                <a:cubicBezTo>
                  <a:pt x="2203045" y="-72456"/>
                  <a:pt x="4609752" y="-40453"/>
                  <a:pt x="6388850" y="0"/>
                </a:cubicBezTo>
                <a:cubicBezTo>
                  <a:pt x="6655589" y="30243"/>
                  <a:pt x="6866005" y="208987"/>
                  <a:pt x="6886869" y="498019"/>
                </a:cubicBezTo>
                <a:cubicBezTo>
                  <a:pt x="6733542" y="866139"/>
                  <a:pt x="6814413" y="2048789"/>
                  <a:pt x="6886869" y="2490034"/>
                </a:cubicBezTo>
                <a:cubicBezTo>
                  <a:pt x="6909433" y="2747061"/>
                  <a:pt x="6694256" y="3006386"/>
                  <a:pt x="6388850" y="2988053"/>
                </a:cubicBezTo>
                <a:cubicBezTo>
                  <a:pt x="3513026" y="2953808"/>
                  <a:pt x="2039027" y="2901493"/>
                  <a:pt x="498019" y="2988053"/>
                </a:cubicBezTo>
                <a:cubicBezTo>
                  <a:pt x="212359" y="3014742"/>
                  <a:pt x="29329" y="2723533"/>
                  <a:pt x="0" y="2490034"/>
                </a:cubicBezTo>
                <a:cubicBezTo>
                  <a:pt x="-163541" y="1525211"/>
                  <a:pt x="-127838" y="719186"/>
                  <a:pt x="0" y="498019"/>
                </a:cubicBezTo>
                <a:close/>
              </a:path>
              <a:path w="6886869" h="2988053" stroke="0" extrusionOk="0">
                <a:moveTo>
                  <a:pt x="0" y="498019"/>
                </a:moveTo>
                <a:cubicBezTo>
                  <a:pt x="4750" y="239554"/>
                  <a:pt x="172202" y="-10232"/>
                  <a:pt x="498019" y="0"/>
                </a:cubicBezTo>
                <a:cubicBezTo>
                  <a:pt x="1614951" y="95225"/>
                  <a:pt x="5357440" y="-67437"/>
                  <a:pt x="6388850" y="0"/>
                </a:cubicBezTo>
                <a:cubicBezTo>
                  <a:pt x="6705565" y="29788"/>
                  <a:pt x="6893598" y="207961"/>
                  <a:pt x="6886869" y="498019"/>
                </a:cubicBezTo>
                <a:cubicBezTo>
                  <a:pt x="6835735" y="1473513"/>
                  <a:pt x="7055040" y="1800604"/>
                  <a:pt x="6886869" y="2490034"/>
                </a:cubicBezTo>
                <a:cubicBezTo>
                  <a:pt x="6868636" y="2753458"/>
                  <a:pt x="6650266" y="3003290"/>
                  <a:pt x="6388850" y="2988053"/>
                </a:cubicBezTo>
                <a:cubicBezTo>
                  <a:pt x="5143240" y="2909693"/>
                  <a:pt x="1522196" y="2998825"/>
                  <a:pt x="498019" y="2988053"/>
                </a:cubicBezTo>
                <a:cubicBezTo>
                  <a:pt x="239465" y="2984496"/>
                  <a:pt x="9872" y="2771600"/>
                  <a:pt x="0" y="2490034"/>
                </a:cubicBezTo>
                <a:cubicBezTo>
                  <a:pt x="-45487" y="2221703"/>
                  <a:pt x="116335" y="1390476"/>
                  <a:pt x="0" y="498019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21">
            <a:extLst>
              <a:ext uri="{FF2B5EF4-FFF2-40B4-BE49-F238E27FC236}">
                <a16:creationId xmlns:a16="http://schemas.microsoft.com/office/drawing/2014/main" id="{32670652-8DEF-E9F5-C51A-974E559113EA}"/>
              </a:ext>
            </a:extLst>
          </p:cNvPr>
          <p:cNvSpPr txBox="1"/>
          <p:nvPr/>
        </p:nvSpPr>
        <p:spPr>
          <a:xfrm>
            <a:off x="4907463" y="356815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6BC7745B-B928-6111-78E2-A12408B05C35}"/>
              </a:ext>
            </a:extLst>
          </p:cNvPr>
          <p:cNvSpPr txBox="1"/>
          <p:nvPr/>
        </p:nvSpPr>
        <p:spPr>
          <a:xfrm>
            <a:off x="6978287" y="1045957"/>
            <a:ext cx="2657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Công</a:t>
            </a:r>
            <a:r>
              <a:rPr lang="en-US" altLang="zh-CN" sz="4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Nghệ</a:t>
            </a:r>
            <a:endParaRPr lang="zh-CN" altLang="en-US" sz="400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665F9B2C-6DA0-3C8E-4066-11AE13949D94}"/>
              </a:ext>
            </a:extLst>
          </p:cNvPr>
          <p:cNvSpPr txBox="1"/>
          <p:nvPr/>
        </p:nvSpPr>
        <p:spPr>
          <a:xfrm>
            <a:off x="5092416" y="1781265"/>
            <a:ext cx="6429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50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Tự</a:t>
            </a:r>
            <a:r>
              <a:rPr lang="en-US" altLang="zh-CN" sz="4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50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Nhiên</a:t>
            </a:r>
            <a:r>
              <a:rPr lang="en-US" altLang="zh-CN" sz="4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50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Và</a:t>
            </a:r>
            <a:r>
              <a:rPr lang="en-US" altLang="zh-CN" sz="4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50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Công</a:t>
            </a:r>
            <a:r>
              <a:rPr lang="en-US" altLang="zh-CN" sz="4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50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6 SVNClementine" panose="020F0502020204030203" pitchFamily="34" charset="0"/>
                <a:ea typeface="微软雅黑" panose="020B0503020204020204" pitchFamily="34" charset="-122"/>
              </a:rPr>
              <a:t>Nghệ</a:t>
            </a:r>
            <a:endParaRPr lang="en-US" altLang="zh-CN" sz="4800" b="1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#9Slide06 SVNClementine" panose="020F0502020204030203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92D050"/>
                  </a:outerShd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(3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92D050"/>
                  </a:outerShd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tiết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92D050"/>
                  </a:outerShd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) -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92D050"/>
                  </a:outerShd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Tiết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92D050"/>
                  </a:outerShd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 3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92D050"/>
                </a:outerShdw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5085715" y="1080163"/>
            <a:ext cx="704215" cy="91567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10594055" y="1825729"/>
            <a:ext cx="1430655" cy="15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</p:bldLst>
  </p:timing>
  <p:extLst>
    <p:ext uri="{E180D4A7-C9FB-4DFB-919C-405C955672EB}">
      <p14:showEvtLst xmlns:p14="http://schemas.microsoft.com/office/powerpoint/2010/main">
        <p14:playEvt time="2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730387"/>
            <a:ext cx="3498687" cy="4060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F773B-5D16-498E-41D4-A13E8568A6CD}"/>
              </a:ext>
            </a:extLst>
          </p:cNvPr>
          <p:cNvGrpSpPr/>
          <p:nvPr/>
        </p:nvGrpSpPr>
        <p:grpSpPr>
          <a:xfrm>
            <a:off x="282223" y="156637"/>
            <a:ext cx="8720321" cy="2010829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94C3083-D1C4-2785-0C48-675A74679482}"/>
                </a:ext>
              </a:extLst>
            </p:cNvPr>
            <p:cNvSpPr/>
            <p:nvPr/>
          </p:nvSpPr>
          <p:spPr>
            <a:xfrm>
              <a:off x="597159" y="401215"/>
              <a:ext cx="8360229" cy="1742259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thường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sử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?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B45FCF-0BC5-2E02-6BAA-BE98E79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7492FD-FF66-8684-81A0-2A33C27EEFB1}"/>
              </a:ext>
            </a:extLst>
          </p:cNvPr>
          <p:cNvSpPr txBox="1"/>
          <p:nvPr/>
        </p:nvSpPr>
        <p:spPr>
          <a:xfrm>
            <a:off x="4080498" y="5785807"/>
            <a:ext cx="6966113" cy="646986"/>
          </a:xfrm>
          <a:custGeom>
            <a:avLst/>
            <a:gdLst>
              <a:gd name="connsiteX0" fmla="*/ 0 w 6966113"/>
              <a:gd name="connsiteY0" fmla="*/ 107833 h 646986"/>
              <a:gd name="connsiteX1" fmla="*/ 107833 w 6966113"/>
              <a:gd name="connsiteY1" fmla="*/ 0 h 646986"/>
              <a:gd name="connsiteX2" fmla="*/ 580364 w 6966113"/>
              <a:gd name="connsiteY2" fmla="*/ 0 h 646986"/>
              <a:gd name="connsiteX3" fmla="*/ 1187905 w 6966113"/>
              <a:gd name="connsiteY3" fmla="*/ 0 h 646986"/>
              <a:gd name="connsiteX4" fmla="*/ 1727940 w 6966113"/>
              <a:gd name="connsiteY4" fmla="*/ 0 h 646986"/>
              <a:gd name="connsiteX5" fmla="*/ 2402985 w 6966113"/>
              <a:gd name="connsiteY5" fmla="*/ 0 h 646986"/>
              <a:gd name="connsiteX6" fmla="*/ 2875516 w 6966113"/>
              <a:gd name="connsiteY6" fmla="*/ 0 h 646986"/>
              <a:gd name="connsiteX7" fmla="*/ 3483057 w 6966113"/>
              <a:gd name="connsiteY7" fmla="*/ 0 h 646986"/>
              <a:gd name="connsiteX8" fmla="*/ 4293110 w 6966113"/>
              <a:gd name="connsiteY8" fmla="*/ 0 h 646986"/>
              <a:gd name="connsiteX9" fmla="*/ 5103164 w 6966113"/>
              <a:gd name="connsiteY9" fmla="*/ 0 h 646986"/>
              <a:gd name="connsiteX10" fmla="*/ 5913217 w 6966113"/>
              <a:gd name="connsiteY10" fmla="*/ 0 h 646986"/>
              <a:gd name="connsiteX11" fmla="*/ 6858280 w 6966113"/>
              <a:gd name="connsiteY11" fmla="*/ 0 h 646986"/>
              <a:gd name="connsiteX12" fmla="*/ 6966113 w 6966113"/>
              <a:gd name="connsiteY12" fmla="*/ 107833 h 646986"/>
              <a:gd name="connsiteX13" fmla="*/ 6966113 w 6966113"/>
              <a:gd name="connsiteY13" fmla="*/ 539153 h 646986"/>
              <a:gd name="connsiteX14" fmla="*/ 6858280 w 6966113"/>
              <a:gd name="connsiteY14" fmla="*/ 646986 h 646986"/>
              <a:gd name="connsiteX15" fmla="*/ 6183235 w 6966113"/>
              <a:gd name="connsiteY15" fmla="*/ 646986 h 646986"/>
              <a:gd name="connsiteX16" fmla="*/ 5710704 w 6966113"/>
              <a:gd name="connsiteY16" fmla="*/ 646986 h 646986"/>
              <a:gd name="connsiteX17" fmla="*/ 4968155 w 6966113"/>
              <a:gd name="connsiteY17" fmla="*/ 646986 h 646986"/>
              <a:gd name="connsiteX18" fmla="*/ 4360615 w 6966113"/>
              <a:gd name="connsiteY18" fmla="*/ 646986 h 646986"/>
              <a:gd name="connsiteX19" fmla="*/ 3685570 w 6966113"/>
              <a:gd name="connsiteY19" fmla="*/ 646986 h 646986"/>
              <a:gd name="connsiteX20" fmla="*/ 2875516 w 6966113"/>
              <a:gd name="connsiteY20" fmla="*/ 646986 h 646986"/>
              <a:gd name="connsiteX21" fmla="*/ 2402985 w 6966113"/>
              <a:gd name="connsiteY21" fmla="*/ 646986 h 646986"/>
              <a:gd name="connsiteX22" fmla="*/ 1862949 w 6966113"/>
              <a:gd name="connsiteY22" fmla="*/ 646986 h 646986"/>
              <a:gd name="connsiteX23" fmla="*/ 1052896 w 6966113"/>
              <a:gd name="connsiteY23" fmla="*/ 646986 h 646986"/>
              <a:gd name="connsiteX24" fmla="*/ 107833 w 6966113"/>
              <a:gd name="connsiteY24" fmla="*/ 646986 h 646986"/>
              <a:gd name="connsiteX25" fmla="*/ 0 w 6966113"/>
              <a:gd name="connsiteY25" fmla="*/ 539153 h 646986"/>
              <a:gd name="connsiteX26" fmla="*/ 0 w 6966113"/>
              <a:gd name="connsiteY26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Máy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xay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sinh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tố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xay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củ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…</a:t>
            </a:r>
            <a:endParaRPr lang="en-US" sz="32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69D01E-77DF-E38C-F239-FC5919B131B3}"/>
              </a:ext>
            </a:extLst>
          </p:cNvPr>
          <p:cNvGrpSpPr/>
          <p:nvPr/>
        </p:nvGrpSpPr>
        <p:grpSpPr>
          <a:xfrm>
            <a:off x="5702201" y="2301876"/>
            <a:ext cx="4278488" cy="3349521"/>
            <a:chOff x="8095445" y="1996016"/>
            <a:chExt cx="4278488" cy="334952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9A5E91-90D1-684A-1F3F-83E9F6CB3314}"/>
                </a:ext>
              </a:extLst>
            </p:cNvPr>
            <p:cNvSpPr/>
            <p:nvPr/>
          </p:nvSpPr>
          <p:spPr>
            <a:xfrm>
              <a:off x="8095445" y="2009422"/>
              <a:ext cx="4278488" cy="3318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85D59946-D05F-0524-67A4-C665BF74D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929" y="1996016"/>
              <a:ext cx="3349521" cy="334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C5FE416-FD3F-79D5-396B-E9A42446A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8963" y="2298101"/>
            <a:ext cx="966476" cy="15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730387"/>
            <a:ext cx="3498687" cy="4060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F773B-5D16-498E-41D4-A13E8568A6CD}"/>
              </a:ext>
            </a:extLst>
          </p:cNvPr>
          <p:cNvGrpSpPr/>
          <p:nvPr/>
        </p:nvGrpSpPr>
        <p:grpSpPr>
          <a:xfrm>
            <a:off x="282223" y="156637"/>
            <a:ext cx="8720321" cy="2010829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94C3083-D1C4-2785-0C48-675A74679482}"/>
                </a:ext>
              </a:extLst>
            </p:cNvPr>
            <p:cNvSpPr/>
            <p:nvPr/>
          </p:nvSpPr>
          <p:spPr>
            <a:xfrm>
              <a:off x="597159" y="401215"/>
              <a:ext cx="8360229" cy="1742259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thường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sử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?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B45FCF-0BC5-2E02-6BAA-BE98E79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7492FD-FF66-8684-81A0-2A33C27EEFB1}"/>
              </a:ext>
            </a:extLst>
          </p:cNvPr>
          <p:cNvSpPr txBox="1"/>
          <p:nvPr/>
        </p:nvSpPr>
        <p:spPr>
          <a:xfrm>
            <a:off x="4080498" y="5785807"/>
            <a:ext cx="6966113" cy="646986"/>
          </a:xfrm>
          <a:custGeom>
            <a:avLst/>
            <a:gdLst>
              <a:gd name="connsiteX0" fmla="*/ 0 w 6966113"/>
              <a:gd name="connsiteY0" fmla="*/ 107833 h 646986"/>
              <a:gd name="connsiteX1" fmla="*/ 107833 w 6966113"/>
              <a:gd name="connsiteY1" fmla="*/ 0 h 646986"/>
              <a:gd name="connsiteX2" fmla="*/ 580364 w 6966113"/>
              <a:gd name="connsiteY2" fmla="*/ 0 h 646986"/>
              <a:gd name="connsiteX3" fmla="*/ 1187905 w 6966113"/>
              <a:gd name="connsiteY3" fmla="*/ 0 h 646986"/>
              <a:gd name="connsiteX4" fmla="*/ 1727940 w 6966113"/>
              <a:gd name="connsiteY4" fmla="*/ 0 h 646986"/>
              <a:gd name="connsiteX5" fmla="*/ 2402985 w 6966113"/>
              <a:gd name="connsiteY5" fmla="*/ 0 h 646986"/>
              <a:gd name="connsiteX6" fmla="*/ 2875516 w 6966113"/>
              <a:gd name="connsiteY6" fmla="*/ 0 h 646986"/>
              <a:gd name="connsiteX7" fmla="*/ 3483057 w 6966113"/>
              <a:gd name="connsiteY7" fmla="*/ 0 h 646986"/>
              <a:gd name="connsiteX8" fmla="*/ 4293110 w 6966113"/>
              <a:gd name="connsiteY8" fmla="*/ 0 h 646986"/>
              <a:gd name="connsiteX9" fmla="*/ 5103164 w 6966113"/>
              <a:gd name="connsiteY9" fmla="*/ 0 h 646986"/>
              <a:gd name="connsiteX10" fmla="*/ 5913217 w 6966113"/>
              <a:gd name="connsiteY10" fmla="*/ 0 h 646986"/>
              <a:gd name="connsiteX11" fmla="*/ 6858280 w 6966113"/>
              <a:gd name="connsiteY11" fmla="*/ 0 h 646986"/>
              <a:gd name="connsiteX12" fmla="*/ 6966113 w 6966113"/>
              <a:gd name="connsiteY12" fmla="*/ 107833 h 646986"/>
              <a:gd name="connsiteX13" fmla="*/ 6966113 w 6966113"/>
              <a:gd name="connsiteY13" fmla="*/ 539153 h 646986"/>
              <a:gd name="connsiteX14" fmla="*/ 6858280 w 6966113"/>
              <a:gd name="connsiteY14" fmla="*/ 646986 h 646986"/>
              <a:gd name="connsiteX15" fmla="*/ 6183235 w 6966113"/>
              <a:gd name="connsiteY15" fmla="*/ 646986 h 646986"/>
              <a:gd name="connsiteX16" fmla="*/ 5710704 w 6966113"/>
              <a:gd name="connsiteY16" fmla="*/ 646986 h 646986"/>
              <a:gd name="connsiteX17" fmla="*/ 4968155 w 6966113"/>
              <a:gd name="connsiteY17" fmla="*/ 646986 h 646986"/>
              <a:gd name="connsiteX18" fmla="*/ 4360615 w 6966113"/>
              <a:gd name="connsiteY18" fmla="*/ 646986 h 646986"/>
              <a:gd name="connsiteX19" fmla="*/ 3685570 w 6966113"/>
              <a:gd name="connsiteY19" fmla="*/ 646986 h 646986"/>
              <a:gd name="connsiteX20" fmla="*/ 2875516 w 6966113"/>
              <a:gd name="connsiteY20" fmla="*/ 646986 h 646986"/>
              <a:gd name="connsiteX21" fmla="*/ 2402985 w 6966113"/>
              <a:gd name="connsiteY21" fmla="*/ 646986 h 646986"/>
              <a:gd name="connsiteX22" fmla="*/ 1862949 w 6966113"/>
              <a:gd name="connsiteY22" fmla="*/ 646986 h 646986"/>
              <a:gd name="connsiteX23" fmla="*/ 1052896 w 6966113"/>
              <a:gd name="connsiteY23" fmla="*/ 646986 h 646986"/>
              <a:gd name="connsiteX24" fmla="*/ 107833 w 6966113"/>
              <a:gd name="connsiteY24" fmla="*/ 646986 h 646986"/>
              <a:gd name="connsiteX25" fmla="*/ 0 w 6966113"/>
              <a:gd name="connsiteY25" fmla="*/ 539153 h 646986"/>
              <a:gd name="connsiteX26" fmla="*/ 0 w 6966113"/>
              <a:gd name="connsiteY26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Xe đạp: </a:t>
            </a:r>
            <a:r>
              <a:rPr lang="it-IT" sz="3200" dirty="0">
                <a:solidFill>
                  <a:srgbClr val="000000"/>
                </a:solidFill>
                <a:cs typeface="Arial" panose="020B0604020202020204" pitchFamily="34" charset="0"/>
              </a:rPr>
              <a:t>để di chuyển.</a:t>
            </a:r>
            <a:endParaRPr lang="en-US" sz="3200" dirty="0">
              <a:cs typeface="Arial" panose="020B0604020202020204" pitchFamily="34" charset="0"/>
            </a:endParaRPr>
          </a:p>
        </p:txBody>
      </p:sp>
      <p:pic>
        <p:nvPicPr>
          <p:cNvPr id="4098" name="Picture 2" descr="Xe đạp đường phố Touring Giant MOMENTUM INEED STREET(2022) 29 inch Size S -  chính hãng,giá rẻ,có góp">
            <a:extLst>
              <a:ext uri="{FF2B5EF4-FFF2-40B4-BE49-F238E27FC236}">
                <a16:creationId xmlns:a16="http://schemas.microsoft.com/office/drawing/2014/main" id="{D2E6BF72-422F-9209-318E-811B2A43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68" y="2357386"/>
            <a:ext cx="5238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3AFD4C6-FCF8-E933-F40E-C2BE6D19D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1710" y="2333700"/>
            <a:ext cx="1093916" cy="15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1.85185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730387"/>
            <a:ext cx="3498687" cy="4060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F773B-5D16-498E-41D4-A13E8568A6CD}"/>
              </a:ext>
            </a:extLst>
          </p:cNvPr>
          <p:cNvGrpSpPr/>
          <p:nvPr/>
        </p:nvGrpSpPr>
        <p:grpSpPr>
          <a:xfrm>
            <a:off x="282223" y="156637"/>
            <a:ext cx="8720321" cy="2010829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94C3083-D1C4-2785-0C48-675A74679482}"/>
                </a:ext>
              </a:extLst>
            </p:cNvPr>
            <p:cNvSpPr/>
            <p:nvPr/>
          </p:nvSpPr>
          <p:spPr>
            <a:xfrm>
              <a:off x="597159" y="401215"/>
              <a:ext cx="8360229" cy="1742259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thường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sử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?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B45FCF-0BC5-2E02-6BAA-BE98E79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7492FD-FF66-8684-81A0-2A33C27EEFB1}"/>
              </a:ext>
            </a:extLst>
          </p:cNvPr>
          <p:cNvSpPr txBox="1"/>
          <p:nvPr/>
        </p:nvSpPr>
        <p:spPr>
          <a:xfrm>
            <a:off x="4080498" y="5785807"/>
            <a:ext cx="6966113" cy="646986"/>
          </a:xfrm>
          <a:custGeom>
            <a:avLst/>
            <a:gdLst>
              <a:gd name="connsiteX0" fmla="*/ 0 w 6966113"/>
              <a:gd name="connsiteY0" fmla="*/ 107833 h 646986"/>
              <a:gd name="connsiteX1" fmla="*/ 107833 w 6966113"/>
              <a:gd name="connsiteY1" fmla="*/ 0 h 646986"/>
              <a:gd name="connsiteX2" fmla="*/ 580364 w 6966113"/>
              <a:gd name="connsiteY2" fmla="*/ 0 h 646986"/>
              <a:gd name="connsiteX3" fmla="*/ 1187905 w 6966113"/>
              <a:gd name="connsiteY3" fmla="*/ 0 h 646986"/>
              <a:gd name="connsiteX4" fmla="*/ 1727940 w 6966113"/>
              <a:gd name="connsiteY4" fmla="*/ 0 h 646986"/>
              <a:gd name="connsiteX5" fmla="*/ 2402985 w 6966113"/>
              <a:gd name="connsiteY5" fmla="*/ 0 h 646986"/>
              <a:gd name="connsiteX6" fmla="*/ 2875516 w 6966113"/>
              <a:gd name="connsiteY6" fmla="*/ 0 h 646986"/>
              <a:gd name="connsiteX7" fmla="*/ 3483057 w 6966113"/>
              <a:gd name="connsiteY7" fmla="*/ 0 h 646986"/>
              <a:gd name="connsiteX8" fmla="*/ 4293110 w 6966113"/>
              <a:gd name="connsiteY8" fmla="*/ 0 h 646986"/>
              <a:gd name="connsiteX9" fmla="*/ 5103164 w 6966113"/>
              <a:gd name="connsiteY9" fmla="*/ 0 h 646986"/>
              <a:gd name="connsiteX10" fmla="*/ 5913217 w 6966113"/>
              <a:gd name="connsiteY10" fmla="*/ 0 h 646986"/>
              <a:gd name="connsiteX11" fmla="*/ 6858280 w 6966113"/>
              <a:gd name="connsiteY11" fmla="*/ 0 h 646986"/>
              <a:gd name="connsiteX12" fmla="*/ 6966113 w 6966113"/>
              <a:gd name="connsiteY12" fmla="*/ 107833 h 646986"/>
              <a:gd name="connsiteX13" fmla="*/ 6966113 w 6966113"/>
              <a:gd name="connsiteY13" fmla="*/ 539153 h 646986"/>
              <a:gd name="connsiteX14" fmla="*/ 6858280 w 6966113"/>
              <a:gd name="connsiteY14" fmla="*/ 646986 h 646986"/>
              <a:gd name="connsiteX15" fmla="*/ 6183235 w 6966113"/>
              <a:gd name="connsiteY15" fmla="*/ 646986 h 646986"/>
              <a:gd name="connsiteX16" fmla="*/ 5710704 w 6966113"/>
              <a:gd name="connsiteY16" fmla="*/ 646986 h 646986"/>
              <a:gd name="connsiteX17" fmla="*/ 4968155 w 6966113"/>
              <a:gd name="connsiteY17" fmla="*/ 646986 h 646986"/>
              <a:gd name="connsiteX18" fmla="*/ 4360615 w 6966113"/>
              <a:gd name="connsiteY18" fmla="*/ 646986 h 646986"/>
              <a:gd name="connsiteX19" fmla="*/ 3685570 w 6966113"/>
              <a:gd name="connsiteY19" fmla="*/ 646986 h 646986"/>
              <a:gd name="connsiteX20" fmla="*/ 2875516 w 6966113"/>
              <a:gd name="connsiteY20" fmla="*/ 646986 h 646986"/>
              <a:gd name="connsiteX21" fmla="*/ 2402985 w 6966113"/>
              <a:gd name="connsiteY21" fmla="*/ 646986 h 646986"/>
              <a:gd name="connsiteX22" fmla="*/ 1862949 w 6966113"/>
              <a:gd name="connsiteY22" fmla="*/ 646986 h 646986"/>
              <a:gd name="connsiteX23" fmla="*/ 1052896 w 6966113"/>
              <a:gd name="connsiteY23" fmla="*/ 646986 h 646986"/>
              <a:gd name="connsiteX24" fmla="*/ 107833 w 6966113"/>
              <a:gd name="connsiteY24" fmla="*/ 646986 h 646986"/>
              <a:gd name="connsiteX25" fmla="*/ 0 w 6966113"/>
              <a:gd name="connsiteY25" fmla="*/ 539153 h 646986"/>
              <a:gd name="connsiteX26" fmla="*/ 0 w 6966113"/>
              <a:gd name="connsiteY26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Bình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đun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siêu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tốc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đun </a:t>
            </a:r>
            <a:r>
              <a:rPr lang="vi-VN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Ấm siêu tốc inox SUNHOUSE SHD1186">
            <a:extLst>
              <a:ext uri="{FF2B5EF4-FFF2-40B4-BE49-F238E27FC236}">
                <a16:creationId xmlns:a16="http://schemas.microsoft.com/office/drawing/2014/main" id="{B1668C9A-B0BF-E591-7826-B3E11926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45" y="2333700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882F424-9647-5BF0-CFB9-D0FCEE143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2429" y="2333700"/>
            <a:ext cx="846466" cy="15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3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1.85185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730387"/>
            <a:ext cx="3498687" cy="4060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F773B-5D16-498E-41D4-A13E8568A6CD}"/>
              </a:ext>
            </a:extLst>
          </p:cNvPr>
          <p:cNvGrpSpPr/>
          <p:nvPr/>
        </p:nvGrpSpPr>
        <p:grpSpPr>
          <a:xfrm>
            <a:off x="282223" y="156637"/>
            <a:ext cx="8720321" cy="2010829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94C3083-D1C4-2785-0C48-675A74679482}"/>
                </a:ext>
              </a:extLst>
            </p:cNvPr>
            <p:cNvSpPr/>
            <p:nvPr/>
          </p:nvSpPr>
          <p:spPr>
            <a:xfrm>
              <a:off x="597159" y="401215"/>
              <a:ext cx="8360229" cy="1742259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thường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sử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?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B45FCF-0BC5-2E02-6BAA-BE98E79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7492FD-FF66-8684-81A0-2A33C27EEFB1}"/>
              </a:ext>
            </a:extLst>
          </p:cNvPr>
          <p:cNvSpPr txBox="1"/>
          <p:nvPr/>
        </p:nvSpPr>
        <p:spPr>
          <a:xfrm>
            <a:off x="4080498" y="5785807"/>
            <a:ext cx="6966113" cy="646986"/>
          </a:xfrm>
          <a:custGeom>
            <a:avLst/>
            <a:gdLst>
              <a:gd name="connsiteX0" fmla="*/ 0 w 6966113"/>
              <a:gd name="connsiteY0" fmla="*/ 107833 h 646986"/>
              <a:gd name="connsiteX1" fmla="*/ 107833 w 6966113"/>
              <a:gd name="connsiteY1" fmla="*/ 0 h 646986"/>
              <a:gd name="connsiteX2" fmla="*/ 580364 w 6966113"/>
              <a:gd name="connsiteY2" fmla="*/ 0 h 646986"/>
              <a:gd name="connsiteX3" fmla="*/ 1187905 w 6966113"/>
              <a:gd name="connsiteY3" fmla="*/ 0 h 646986"/>
              <a:gd name="connsiteX4" fmla="*/ 1727940 w 6966113"/>
              <a:gd name="connsiteY4" fmla="*/ 0 h 646986"/>
              <a:gd name="connsiteX5" fmla="*/ 2402985 w 6966113"/>
              <a:gd name="connsiteY5" fmla="*/ 0 h 646986"/>
              <a:gd name="connsiteX6" fmla="*/ 2875516 w 6966113"/>
              <a:gd name="connsiteY6" fmla="*/ 0 h 646986"/>
              <a:gd name="connsiteX7" fmla="*/ 3483057 w 6966113"/>
              <a:gd name="connsiteY7" fmla="*/ 0 h 646986"/>
              <a:gd name="connsiteX8" fmla="*/ 4293110 w 6966113"/>
              <a:gd name="connsiteY8" fmla="*/ 0 h 646986"/>
              <a:gd name="connsiteX9" fmla="*/ 5103164 w 6966113"/>
              <a:gd name="connsiteY9" fmla="*/ 0 h 646986"/>
              <a:gd name="connsiteX10" fmla="*/ 5913217 w 6966113"/>
              <a:gd name="connsiteY10" fmla="*/ 0 h 646986"/>
              <a:gd name="connsiteX11" fmla="*/ 6858280 w 6966113"/>
              <a:gd name="connsiteY11" fmla="*/ 0 h 646986"/>
              <a:gd name="connsiteX12" fmla="*/ 6966113 w 6966113"/>
              <a:gd name="connsiteY12" fmla="*/ 107833 h 646986"/>
              <a:gd name="connsiteX13" fmla="*/ 6966113 w 6966113"/>
              <a:gd name="connsiteY13" fmla="*/ 539153 h 646986"/>
              <a:gd name="connsiteX14" fmla="*/ 6858280 w 6966113"/>
              <a:gd name="connsiteY14" fmla="*/ 646986 h 646986"/>
              <a:gd name="connsiteX15" fmla="*/ 6183235 w 6966113"/>
              <a:gd name="connsiteY15" fmla="*/ 646986 h 646986"/>
              <a:gd name="connsiteX16" fmla="*/ 5710704 w 6966113"/>
              <a:gd name="connsiteY16" fmla="*/ 646986 h 646986"/>
              <a:gd name="connsiteX17" fmla="*/ 4968155 w 6966113"/>
              <a:gd name="connsiteY17" fmla="*/ 646986 h 646986"/>
              <a:gd name="connsiteX18" fmla="*/ 4360615 w 6966113"/>
              <a:gd name="connsiteY18" fmla="*/ 646986 h 646986"/>
              <a:gd name="connsiteX19" fmla="*/ 3685570 w 6966113"/>
              <a:gd name="connsiteY19" fmla="*/ 646986 h 646986"/>
              <a:gd name="connsiteX20" fmla="*/ 2875516 w 6966113"/>
              <a:gd name="connsiteY20" fmla="*/ 646986 h 646986"/>
              <a:gd name="connsiteX21" fmla="*/ 2402985 w 6966113"/>
              <a:gd name="connsiteY21" fmla="*/ 646986 h 646986"/>
              <a:gd name="connsiteX22" fmla="*/ 1862949 w 6966113"/>
              <a:gd name="connsiteY22" fmla="*/ 646986 h 646986"/>
              <a:gd name="connsiteX23" fmla="*/ 1052896 w 6966113"/>
              <a:gd name="connsiteY23" fmla="*/ 646986 h 646986"/>
              <a:gd name="connsiteX24" fmla="*/ 107833 w 6966113"/>
              <a:gd name="connsiteY24" fmla="*/ 646986 h 646986"/>
              <a:gd name="connsiteX25" fmla="*/ 0 w 6966113"/>
              <a:gd name="connsiteY25" fmla="*/ 539153 h 646986"/>
              <a:gd name="connsiteX26" fmla="*/ 0 w 6966113"/>
              <a:gd name="connsiteY26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Bóng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đèn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BÓNG ĐÈN LED - Đèn trang trí Khaphaco - Công ty Khai Phát">
            <a:extLst>
              <a:ext uri="{FF2B5EF4-FFF2-40B4-BE49-F238E27FC236}">
                <a16:creationId xmlns:a16="http://schemas.microsoft.com/office/drawing/2014/main" id="{72EC238E-A871-8391-931D-D5EF5E05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60" y="2436036"/>
            <a:ext cx="4268224" cy="3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F00C997-3E88-D343-C257-C4F66E192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3171" y="2287433"/>
            <a:ext cx="1112829" cy="15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4.81481E-6 L -0.24857 0.321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EC80AF9C-448E-150A-57E8-2A24A24788EA}"/>
              </a:ext>
            </a:extLst>
          </p:cNvPr>
          <p:cNvGrpSpPr/>
          <p:nvPr/>
        </p:nvGrpSpPr>
        <p:grpSpPr>
          <a:xfrm>
            <a:off x="1081064" y="253526"/>
            <a:ext cx="6288777" cy="3976556"/>
            <a:chOff x="5610688" y="1031736"/>
            <a:chExt cx="5879305" cy="398052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9573CC-2D36-9AB9-1481-B162192148EF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BECC48-4FA4-DA97-F8E2-EBCE5CD3C15E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just"/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công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nghệ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thiên nhiên, tuy nhiên con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nên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chế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khai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thác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tài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nguyên thiên nhiên.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94465A0A-A5AC-46B4-5E85-A0E04AA4B5C9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A95D412-3C3D-A727-2268-57920449B589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96F0C31-9EE1-775F-B79E-24E724BD203B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AF13C43-F0DD-727C-F854-AEF203918A1C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B351C61-A9D8-AE4F-83CE-B4853F06A9D6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6108960-0959-74B0-2B4A-2B79D31B0DD4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E1840C4-9B04-2BD4-E0FA-63341AA5041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094D21-A23B-8511-9776-F59C22D7AABF}"/>
              </a:ext>
            </a:extLst>
          </p:cNvPr>
          <p:cNvGrpSpPr/>
          <p:nvPr/>
        </p:nvGrpSpPr>
        <p:grpSpPr>
          <a:xfrm>
            <a:off x="6375947" y="1779061"/>
            <a:ext cx="3285947" cy="3794598"/>
            <a:chOff x="8408633" y="1992570"/>
            <a:chExt cx="3507011" cy="3833036"/>
          </a:xfrm>
        </p:grpSpPr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BFC25E7-BEBB-2D5B-B173-4A8BB6AE6D61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01BF58CC-EF7F-89EB-EC9B-26F2C0332135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5805E50-49A8-FFDF-878E-B7ED9F209F96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8D012EB7-1990-8DD5-F2F2-CA119880AFE6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E735AE94-A73A-7F99-6892-47650D09B25E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3DBD5DC-7116-E5CC-69C6-3FE7EB3EB55C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78FBA7E-2D39-36C3-44CC-2CEF1BFAC008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0C3BE52-6251-7060-6711-A647FAE60F84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415D165-5B20-AC4B-C687-D18BD447C64C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4BDF24A-28AC-36AE-8ACE-4CB203B126D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36CF2A67-A610-309C-04A3-29DB6E9362A4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B14647C-B1A6-5C0E-A77C-EFFFB31F197E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E927CAA-B51E-BDBB-0E23-265C48AEE8F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63F5906-D3A7-4916-BF09-8168D215E910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EFFBEB9-49BF-9460-F5ED-7B83F5F2987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258F9BE-A675-6B18-BACA-7DA57541D58B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4003971-EAD8-0B8B-E66A-E399A6DDD034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E51B5180-E4F7-4113-3A07-9A7B5F37E777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1" name="Graphic 4">
                  <a:extLst>
                    <a:ext uri="{FF2B5EF4-FFF2-40B4-BE49-F238E27FC236}">
                      <a16:creationId xmlns:a16="http://schemas.microsoft.com/office/drawing/2014/main" id="{165C6820-91F6-09D9-13C6-79BDD27BA315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49AB5C79-FE66-6BBA-9B49-5866D987612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D0BFE73C-4F11-6551-3ADB-DDC56E69AD8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C693CE3-06E3-A14C-E19C-20CCA84E2982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425ADA19-9962-F5D1-7EFC-4C6DE45F4D58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BACBA2FE-75E0-6D7B-C5DB-1FAE4858954B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5A2D22D-7E00-CDC1-B378-1190CF7E0B5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C0B5004B-C5ED-F18B-A9FB-8EFF885E104E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8C1667B-D670-BD4B-1A21-78B3434B3CB0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E9A22A24-9D97-5FE3-59DF-9D5725028A34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90E4CE48-0A06-7907-B3AB-7BBFE46760CB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66F28334-0BA9-25A3-CB40-0D5C862AFBF6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AA19502E-FB45-C3F4-52EF-BEF9968AA6E6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0A54532-F6DD-0975-3A9C-A1324C74D840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658F00A-B6FF-E5D2-FAE4-84C28A2EE66B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3ADF2BCD-7071-A6BE-BCAE-643D3073516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E6B3EF3-DE28-B9B1-5B36-14B6DF214850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1D3AC327-4FE9-F510-96C8-A9CA41E9621B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2A30F23-7CDC-2D61-AD89-CFCB845F959F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CF21EBFD-7585-DBDA-4E86-5E0C9A7F324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4" name="Graphic 4">
                  <a:extLst>
                    <a:ext uri="{FF2B5EF4-FFF2-40B4-BE49-F238E27FC236}">
                      <a16:creationId xmlns:a16="http://schemas.microsoft.com/office/drawing/2014/main" id="{4320DF23-3163-DA3F-D1ED-702076F5B98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E28B9E46-2100-F9DD-0476-86CD0B7E1E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0" name="Graphic 4">
                    <a:extLst>
                      <a:ext uri="{FF2B5EF4-FFF2-40B4-BE49-F238E27FC236}">
                        <a16:creationId xmlns:a16="http://schemas.microsoft.com/office/drawing/2014/main" id="{7B119B18-F49B-021C-29CA-61EBD0199F5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6E439984-4E0C-3BD3-ACF2-EF28E5626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6ED91096-5654-A902-40B2-E044F9FBC6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C25392A9-C24A-33B6-ADB0-D31C015BD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97E9CD43-AD91-424C-A0FA-2B7CACB45C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DCE0D765-BDD7-AAC6-A2A8-00E7CC15462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3613D079-D9BB-4BC1-C7DE-8825D78B5935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6" name="Graphic 4">
                    <a:extLst>
                      <a:ext uri="{FF2B5EF4-FFF2-40B4-BE49-F238E27FC236}">
                        <a16:creationId xmlns:a16="http://schemas.microsoft.com/office/drawing/2014/main" id="{885D77DB-A39F-FFA8-6A60-BCD20BFBBF2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3B9F72BD-39B0-B036-CE39-EBB60BDB30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078EE93E-3113-0192-8F5F-0DB5DA6A07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1439390-D39C-572B-32E2-85C6FDDF84F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C1EF7095-1CA0-022F-B622-31945B9FF5CA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BAFE5908-9FBA-07D0-0191-F41FE98102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E3955248-5B42-3995-6C00-193C8EA37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86356FB-D3F1-9FE4-9107-D3FF8B5E7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57B6FF9A-70E9-0C35-C2E1-238B6E8ACB3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30978899-383B-8EBC-0474-6FE924605909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E59B6FB3-6CEC-0727-6A8A-624965BA59B8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CE95C999-7AB8-B852-DEF1-0A23A2779A51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64002B-50C9-A56C-759C-B82BF95F2DA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AABD3B7-864C-E520-D1C3-9F8EF249B43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CA6FEE7-711A-F0C5-4EB5-13BE816A9E1E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1FC03E7-A8EE-5733-D466-EEBFEAF7E0AD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2D8877A-183A-8D7C-A8BA-1217A794D432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20C9FC5-E27F-0D88-22BC-7D057468977F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D3A94F2-C1D6-E903-FAD9-9B944236485A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6F8C90A-8177-56D7-E77A-C6E3A6F4A266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32BBAB9-AE57-E339-E611-9319FDBDD351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33745F2-E682-7E54-A10F-7BF03C91BE30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75DC1AD-9936-6AF6-7EE2-D2928B5947AD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9" name="Graphic 4">
                <a:extLst>
                  <a:ext uri="{FF2B5EF4-FFF2-40B4-BE49-F238E27FC236}">
                    <a16:creationId xmlns:a16="http://schemas.microsoft.com/office/drawing/2014/main" id="{67E2C91D-C69F-55C3-A936-E6223FD447DC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F76075C0-4BA7-50B5-2D0F-8B638C6EBA1B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7F22BF0-5605-1EBD-6272-CA2235B33D19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B077A4D-895D-EC04-1293-0F81FE2AC871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B0872-F45B-A806-206B-3C41BA429421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4">
                <a:extLst>
                  <a:ext uri="{FF2B5EF4-FFF2-40B4-BE49-F238E27FC236}">
                    <a16:creationId xmlns:a16="http://schemas.microsoft.com/office/drawing/2014/main" id="{7FDA54D9-2A73-89B8-1575-85E58C9702A2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5FAF5CAF-E025-1157-DF3A-CD0344A9D8F3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EA48E684-2204-8106-8FA6-79BF76EF26E0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51E349CB-FD08-ECC5-C3EC-1E7D784B105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FAE96E7-134C-C95B-29E5-49CE8D988C3D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E25BB8D-FA52-ECE1-75DF-2BCA8B7637BF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0AC0152-730C-29AE-2E29-CFE714EA5F52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4CD5DD7-0322-BC59-3A9D-41F4C4D715E2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08392E0-E31A-A6E3-78F7-1F4EE7E2C4C0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3365865-35FF-2F2F-948F-E818E1EAA58B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D3A30C7-75F7-DCB9-A11C-EBFD29264B09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29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385359" y="3521333"/>
            <a:ext cx="7729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  <a:ea typeface="LNTH-LuoLuoNotangYuanTi 1" pitchFamily="2" charset="-128"/>
                <a:cs typeface="LNTH-LuoLuoNotangYuanTi 1" pitchFamily="2" charset="-128"/>
              </a:rPr>
              <a:t>VẬN DỤNG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La Chic Pro Shad" panose="02000506090000020004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61397" y="2505670"/>
            <a:ext cx="5069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  <a:ea typeface="印品黑体" panose="00000500000000000000" pitchFamily="2" charset="-122"/>
              </a:rPr>
              <a:t>HOẠT ĐỘNG 2</a:t>
            </a:r>
            <a:endParaRPr lang="zh-CN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856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EAA31-28E2-289D-4B71-DD4E37A3929F}"/>
              </a:ext>
            </a:extLst>
          </p:cNvPr>
          <p:cNvGrpSpPr/>
          <p:nvPr/>
        </p:nvGrpSpPr>
        <p:grpSpPr>
          <a:xfrm>
            <a:off x="1759251" y="2816761"/>
            <a:ext cx="8352605" cy="3596061"/>
            <a:chOff x="1759251" y="2816761"/>
            <a:chExt cx="8352605" cy="359606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5F9E4FE-6E4A-F68D-B7F9-A51AE411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59251" y="2816761"/>
              <a:ext cx="3456215" cy="3596061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60AC8EC9-9A65-330E-C310-BC3561F8878F}"/>
                </a:ext>
              </a:extLst>
            </p:cNvPr>
            <p:cNvSpPr/>
            <p:nvPr/>
          </p:nvSpPr>
          <p:spPr>
            <a:xfrm>
              <a:off x="5655733" y="2823630"/>
              <a:ext cx="4456123" cy="2178756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58326"/>
                        <a:gd name="adj2" fmla="val 1275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4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THẢO LUẬN NHÓM BỐN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2468C1-F34C-BED2-714C-F9CBFF5DA361}"/>
              </a:ext>
            </a:extLst>
          </p:cNvPr>
          <p:cNvGrpSpPr/>
          <p:nvPr/>
        </p:nvGrpSpPr>
        <p:grpSpPr>
          <a:xfrm>
            <a:off x="237068" y="88904"/>
            <a:ext cx="11717864" cy="2575274"/>
            <a:chOff x="237067" y="132645"/>
            <a:chExt cx="11717864" cy="25752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D128E97-CBFE-63E3-03B6-15C99EDDED0B}"/>
                </a:ext>
              </a:extLst>
            </p:cNvPr>
            <p:cNvSpPr/>
            <p:nvPr/>
          </p:nvSpPr>
          <p:spPr>
            <a:xfrm>
              <a:off x="597159" y="292097"/>
              <a:ext cx="11357772" cy="2415822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Em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hãy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cùng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bạn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kể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tên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những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sản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phẩm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công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nghệ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có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trong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gia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đình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mình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.</a:t>
              </a:r>
            </a:p>
            <a:p>
              <a:pPr marL="338138" algn="just"/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Khi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không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hiểu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về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những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sản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phẩm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công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nghệ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trong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gia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đình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,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em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cần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làm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để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sử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dụng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chúng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đúng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cách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và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đảm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bảo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an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toàn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360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C22DA4-A84F-9FE0-CCFF-1941B030E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0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54CBF-8BF9-95DD-D2BA-517D3A964390}"/>
              </a:ext>
            </a:extLst>
          </p:cNvPr>
          <p:cNvGrpSpPr/>
          <p:nvPr/>
        </p:nvGrpSpPr>
        <p:grpSpPr>
          <a:xfrm>
            <a:off x="237068" y="88904"/>
            <a:ext cx="11717864" cy="2778474"/>
            <a:chOff x="237067" y="132645"/>
            <a:chExt cx="9272798" cy="277847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440288A-7553-F7C0-0546-D3D2F6C590D5}"/>
                </a:ext>
              </a:extLst>
            </p:cNvPr>
            <p:cNvSpPr/>
            <p:nvPr/>
          </p:nvSpPr>
          <p:spPr>
            <a:xfrm>
              <a:off x="597159" y="255523"/>
              <a:ext cx="8912706" cy="2655596"/>
            </a:xfrm>
            <a:custGeom>
              <a:avLst/>
              <a:gdLst>
                <a:gd name="connsiteX0" fmla="*/ 0 w 8912706"/>
                <a:gd name="connsiteY0" fmla="*/ 442608 h 2655596"/>
                <a:gd name="connsiteX1" fmla="*/ 442608 w 8912706"/>
                <a:gd name="connsiteY1" fmla="*/ 0 h 2655596"/>
                <a:gd name="connsiteX2" fmla="*/ 8470098 w 8912706"/>
                <a:gd name="connsiteY2" fmla="*/ 0 h 2655596"/>
                <a:gd name="connsiteX3" fmla="*/ 8912706 w 8912706"/>
                <a:gd name="connsiteY3" fmla="*/ 442608 h 2655596"/>
                <a:gd name="connsiteX4" fmla="*/ 8912706 w 8912706"/>
                <a:gd name="connsiteY4" fmla="*/ 2212988 h 2655596"/>
                <a:gd name="connsiteX5" fmla="*/ 8470098 w 8912706"/>
                <a:gd name="connsiteY5" fmla="*/ 2655596 h 2655596"/>
                <a:gd name="connsiteX6" fmla="*/ 442608 w 8912706"/>
                <a:gd name="connsiteY6" fmla="*/ 2655596 h 2655596"/>
                <a:gd name="connsiteX7" fmla="*/ 0 w 8912706"/>
                <a:gd name="connsiteY7" fmla="*/ 2212988 h 2655596"/>
                <a:gd name="connsiteX8" fmla="*/ 0 w 8912706"/>
                <a:gd name="connsiteY8" fmla="*/ 442608 h 265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2706" h="2655596" fill="none" extrusionOk="0">
                  <a:moveTo>
                    <a:pt x="0" y="442608"/>
                  </a:moveTo>
                  <a:cubicBezTo>
                    <a:pt x="1722" y="244774"/>
                    <a:pt x="202729" y="7665"/>
                    <a:pt x="442608" y="0"/>
                  </a:cubicBezTo>
                  <a:cubicBezTo>
                    <a:pt x="3577296" y="72427"/>
                    <a:pt x="5856624" y="61419"/>
                    <a:pt x="8470098" y="0"/>
                  </a:cubicBezTo>
                  <a:cubicBezTo>
                    <a:pt x="8708397" y="-42315"/>
                    <a:pt x="8871238" y="185619"/>
                    <a:pt x="8912706" y="442608"/>
                  </a:cubicBezTo>
                  <a:cubicBezTo>
                    <a:pt x="8838431" y="969872"/>
                    <a:pt x="8905826" y="1433478"/>
                    <a:pt x="8912706" y="2212988"/>
                  </a:cubicBezTo>
                  <a:cubicBezTo>
                    <a:pt x="8918655" y="2427242"/>
                    <a:pt x="8694202" y="2632792"/>
                    <a:pt x="8470098" y="2655596"/>
                  </a:cubicBezTo>
                  <a:cubicBezTo>
                    <a:pt x="6529585" y="2685423"/>
                    <a:pt x="3008468" y="2576290"/>
                    <a:pt x="442608" y="2655596"/>
                  </a:cubicBezTo>
                  <a:cubicBezTo>
                    <a:pt x="244090" y="2650404"/>
                    <a:pt x="-41054" y="2465552"/>
                    <a:pt x="0" y="2212988"/>
                  </a:cubicBezTo>
                  <a:cubicBezTo>
                    <a:pt x="-139136" y="1607212"/>
                    <a:pt x="-115690" y="1191364"/>
                    <a:pt x="0" y="442608"/>
                  </a:cubicBezTo>
                  <a:close/>
                </a:path>
                <a:path w="8912706" h="2655596" stroke="0" extrusionOk="0">
                  <a:moveTo>
                    <a:pt x="0" y="442608"/>
                  </a:moveTo>
                  <a:cubicBezTo>
                    <a:pt x="46899" y="210946"/>
                    <a:pt x="217149" y="39558"/>
                    <a:pt x="442608" y="0"/>
                  </a:cubicBezTo>
                  <a:cubicBezTo>
                    <a:pt x="1656105" y="123000"/>
                    <a:pt x="6577297" y="-96860"/>
                    <a:pt x="8470098" y="0"/>
                  </a:cubicBezTo>
                  <a:cubicBezTo>
                    <a:pt x="8679345" y="-26826"/>
                    <a:pt x="8932813" y="157625"/>
                    <a:pt x="8912706" y="442608"/>
                  </a:cubicBezTo>
                  <a:cubicBezTo>
                    <a:pt x="9062973" y="1182882"/>
                    <a:pt x="9066891" y="1434338"/>
                    <a:pt x="8912706" y="2212988"/>
                  </a:cubicBezTo>
                  <a:cubicBezTo>
                    <a:pt x="8891771" y="2465018"/>
                    <a:pt x="8701013" y="2653382"/>
                    <a:pt x="8470098" y="2655596"/>
                  </a:cubicBezTo>
                  <a:cubicBezTo>
                    <a:pt x="4701397" y="2494889"/>
                    <a:pt x="2570771" y="2695263"/>
                    <a:pt x="442608" y="2655596"/>
                  </a:cubicBezTo>
                  <a:cubicBezTo>
                    <a:pt x="192279" y="2654408"/>
                    <a:pt x="-35926" y="2441158"/>
                    <a:pt x="0" y="2212988"/>
                  </a:cubicBezTo>
                  <a:cubicBezTo>
                    <a:pt x="125311" y="1668949"/>
                    <a:pt x="-91677" y="1064192"/>
                    <a:pt x="0" y="44260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Em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hãy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cùng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bạn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kể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tên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những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sản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phẩm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công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nghệ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có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trong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gia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đình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mình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.</a:t>
              </a:r>
            </a:p>
            <a:p>
              <a:pPr marL="338138" algn="just"/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Khi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không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hiểu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về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những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sản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phẩm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công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nghệ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trong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gia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đình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,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em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cần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làm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để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sử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dụng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chúng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đúng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cách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và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đảm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bảo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an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toàn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360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E33A1A-AE84-F80D-D5D8-25DCC1EA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067" y="132645"/>
              <a:ext cx="750399" cy="88335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52E7DB8-496B-5ACB-A3E8-B64F202AF9FE}"/>
              </a:ext>
            </a:extLst>
          </p:cNvPr>
          <p:cNvSpPr txBox="1"/>
          <p:nvPr/>
        </p:nvSpPr>
        <p:spPr>
          <a:xfrm>
            <a:off x="1757165" y="3237547"/>
            <a:ext cx="9132712" cy="3225068"/>
          </a:xfrm>
          <a:custGeom>
            <a:avLst/>
            <a:gdLst>
              <a:gd name="connsiteX0" fmla="*/ 537522 w 9132712"/>
              <a:gd name="connsiteY0" fmla="*/ 0 h 3225068"/>
              <a:gd name="connsiteX1" fmla="*/ 9132712 w 9132712"/>
              <a:gd name="connsiteY1" fmla="*/ 0 h 3225068"/>
              <a:gd name="connsiteX2" fmla="*/ 9132712 w 9132712"/>
              <a:gd name="connsiteY2" fmla="*/ 0 h 3225068"/>
              <a:gd name="connsiteX3" fmla="*/ 9132712 w 9132712"/>
              <a:gd name="connsiteY3" fmla="*/ 2687546 h 3225068"/>
              <a:gd name="connsiteX4" fmla="*/ 8595190 w 9132712"/>
              <a:gd name="connsiteY4" fmla="*/ 3225068 h 3225068"/>
              <a:gd name="connsiteX5" fmla="*/ 0 w 9132712"/>
              <a:gd name="connsiteY5" fmla="*/ 3225068 h 3225068"/>
              <a:gd name="connsiteX6" fmla="*/ 0 w 9132712"/>
              <a:gd name="connsiteY6" fmla="*/ 3225068 h 3225068"/>
              <a:gd name="connsiteX7" fmla="*/ 0 w 9132712"/>
              <a:gd name="connsiteY7" fmla="*/ 537522 h 3225068"/>
              <a:gd name="connsiteX8" fmla="*/ 537522 w 9132712"/>
              <a:gd name="connsiteY8" fmla="*/ 0 h 322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32712" h="3225068" fill="none" extrusionOk="0">
                <a:moveTo>
                  <a:pt x="537522" y="0"/>
                </a:moveTo>
                <a:cubicBezTo>
                  <a:pt x="3629827" y="-17391"/>
                  <a:pt x="5075788" y="164921"/>
                  <a:pt x="9132712" y="0"/>
                </a:cubicBezTo>
                <a:lnTo>
                  <a:pt x="9132712" y="0"/>
                </a:lnTo>
                <a:cubicBezTo>
                  <a:pt x="9055728" y="1127144"/>
                  <a:pt x="8989291" y="2029171"/>
                  <a:pt x="9132712" y="2687546"/>
                </a:cubicBezTo>
                <a:cubicBezTo>
                  <a:pt x="9157708" y="2992403"/>
                  <a:pt x="8858957" y="3228229"/>
                  <a:pt x="8595190" y="3225068"/>
                </a:cubicBezTo>
                <a:cubicBezTo>
                  <a:pt x="6703591" y="3070976"/>
                  <a:pt x="2622337" y="3183714"/>
                  <a:pt x="0" y="3225068"/>
                </a:cubicBezTo>
                <a:lnTo>
                  <a:pt x="0" y="3225068"/>
                </a:lnTo>
                <a:cubicBezTo>
                  <a:pt x="169264" y="2710763"/>
                  <a:pt x="-168010" y="1269585"/>
                  <a:pt x="0" y="537522"/>
                </a:cubicBezTo>
                <a:cubicBezTo>
                  <a:pt x="1807" y="254028"/>
                  <a:pt x="209957" y="33117"/>
                  <a:pt x="537522" y="0"/>
                </a:cubicBezTo>
                <a:close/>
              </a:path>
              <a:path w="9132712" h="3225068" stroke="0" extrusionOk="0">
                <a:moveTo>
                  <a:pt x="537522" y="0"/>
                </a:moveTo>
                <a:cubicBezTo>
                  <a:pt x="3191489" y="-40534"/>
                  <a:pt x="5840584" y="-161825"/>
                  <a:pt x="9132712" y="0"/>
                </a:cubicBezTo>
                <a:lnTo>
                  <a:pt x="9132712" y="0"/>
                </a:lnTo>
                <a:cubicBezTo>
                  <a:pt x="9000057" y="843683"/>
                  <a:pt x="8967247" y="2122560"/>
                  <a:pt x="9132712" y="2687546"/>
                </a:cubicBezTo>
                <a:cubicBezTo>
                  <a:pt x="9144852" y="2997962"/>
                  <a:pt x="8882189" y="3215896"/>
                  <a:pt x="8595190" y="3225068"/>
                </a:cubicBezTo>
                <a:cubicBezTo>
                  <a:pt x="5302840" y="3057144"/>
                  <a:pt x="2527994" y="3155398"/>
                  <a:pt x="0" y="3225068"/>
                </a:cubicBezTo>
                <a:lnTo>
                  <a:pt x="0" y="3225068"/>
                </a:lnTo>
                <a:cubicBezTo>
                  <a:pt x="-32211" y="2213435"/>
                  <a:pt x="21386" y="1207709"/>
                  <a:pt x="0" y="537522"/>
                </a:cubicBezTo>
                <a:cubicBezTo>
                  <a:pt x="-2462" y="234809"/>
                  <a:pt x="242949" y="-27611"/>
                  <a:pt x="537522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36909114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công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gia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không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9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B44FF-7E35-254B-C78D-1A6A741C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1"/>
            <a:ext cx="12272966" cy="7115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B4CB4E-3965-EAA3-12AA-08F575830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23BD91-693C-EB88-2AD2-B2D161EE9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339966-E2F0-5E8B-64A5-02EBE18CA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74BC620-D68D-A213-1F15-93FD0DBAA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783" y="-228602"/>
            <a:ext cx="12501565" cy="990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B00BA3-A213-4A90-742B-9C241A672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718" y="2894146"/>
            <a:ext cx="2370122" cy="3028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FB5FD-83F5-7AB4-9CFC-18C27D9A71D0}"/>
              </a:ext>
            </a:extLst>
          </p:cNvPr>
          <p:cNvSpPr txBox="1"/>
          <p:nvPr/>
        </p:nvSpPr>
        <p:spPr>
          <a:xfrm>
            <a:off x="2539864" y="879238"/>
            <a:ext cx="7259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rgbClr val="FFFF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THỬ TÀI SẮM VAI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603A87-78C0-FD9F-BD6B-47B31E3AD5D8}"/>
              </a:ext>
            </a:extLst>
          </p:cNvPr>
          <p:cNvGrpSpPr/>
          <p:nvPr/>
        </p:nvGrpSpPr>
        <p:grpSpPr>
          <a:xfrm>
            <a:off x="4709706" y="2317515"/>
            <a:ext cx="6270859" cy="3689493"/>
            <a:chOff x="4709706" y="2317515"/>
            <a:chExt cx="6270859" cy="368949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0AE5CF-7F7A-1D88-6228-29A6585B0C76}"/>
                </a:ext>
              </a:extLst>
            </p:cNvPr>
            <p:cNvSpPr txBox="1"/>
            <p:nvPr/>
          </p:nvSpPr>
          <p:spPr>
            <a:xfrm>
              <a:off x="5025874" y="2662714"/>
              <a:ext cx="5954691" cy="3344294"/>
            </a:xfrm>
            <a:prstGeom prst="round2DiagRect">
              <a:avLst>
                <a:gd name="adj1" fmla="val 0"/>
                <a:gd name="adj2" fmla="val 22809"/>
              </a:avLst>
            </a:prstGeom>
            <a:solidFill>
              <a:srgbClr val="FFFFCC"/>
            </a:solidFill>
            <a:ln w="38100">
              <a:solidFill>
                <a:srgbClr val="FFFFCC"/>
              </a:solidFill>
              <a:extLst>
                <a:ext uri="{C807C97D-BFC1-408E-A445-0C87EB9F89A2}">
                  <ask:lineSketchStyleProps xmlns:ask="http://schemas.microsoft.com/office/drawing/2018/sketchyshapes" sd="36909114">
                    <a:custGeom>
                      <a:avLst/>
                      <a:gdLst>
                        <a:gd name="connsiteX0" fmla="*/ 597741 w 5330915"/>
                        <a:gd name="connsiteY0" fmla="*/ 0 h 3586372"/>
                        <a:gd name="connsiteX1" fmla="*/ 5330915 w 5330915"/>
                        <a:gd name="connsiteY1" fmla="*/ 0 h 3586372"/>
                        <a:gd name="connsiteX2" fmla="*/ 5330915 w 5330915"/>
                        <a:gd name="connsiteY2" fmla="*/ 0 h 3586372"/>
                        <a:gd name="connsiteX3" fmla="*/ 5330915 w 5330915"/>
                        <a:gd name="connsiteY3" fmla="*/ 2988631 h 3586372"/>
                        <a:gd name="connsiteX4" fmla="*/ 4733174 w 5330915"/>
                        <a:gd name="connsiteY4" fmla="*/ 3586372 h 3586372"/>
                        <a:gd name="connsiteX5" fmla="*/ 0 w 5330915"/>
                        <a:gd name="connsiteY5" fmla="*/ 3586372 h 3586372"/>
                        <a:gd name="connsiteX6" fmla="*/ 0 w 5330915"/>
                        <a:gd name="connsiteY6" fmla="*/ 3586372 h 3586372"/>
                        <a:gd name="connsiteX7" fmla="*/ 0 w 5330915"/>
                        <a:gd name="connsiteY7" fmla="*/ 597741 h 3586372"/>
                        <a:gd name="connsiteX8" fmla="*/ 597741 w 5330915"/>
                        <a:gd name="connsiteY8" fmla="*/ 0 h 358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30915" h="3586372" fill="none" extrusionOk="0">
                          <a:moveTo>
                            <a:pt x="597741" y="0"/>
                          </a:moveTo>
                          <a:cubicBezTo>
                            <a:pt x="2721009" y="-17391"/>
                            <a:pt x="3984231" y="164921"/>
                            <a:pt x="5330915" y="0"/>
                          </a:cubicBezTo>
                          <a:lnTo>
                            <a:pt x="5330915" y="0"/>
                          </a:lnTo>
                          <a:cubicBezTo>
                            <a:pt x="5253931" y="613051"/>
                            <a:pt x="5187494" y="1807406"/>
                            <a:pt x="5330915" y="2988631"/>
                          </a:cubicBezTo>
                          <a:cubicBezTo>
                            <a:pt x="5357479" y="3327247"/>
                            <a:pt x="5000334" y="3592385"/>
                            <a:pt x="4733174" y="3586372"/>
                          </a:cubicBezTo>
                          <a:cubicBezTo>
                            <a:pt x="3873072" y="3432280"/>
                            <a:pt x="1217892" y="3545018"/>
                            <a:pt x="0" y="3586372"/>
                          </a:cubicBezTo>
                          <a:lnTo>
                            <a:pt x="0" y="3586372"/>
                          </a:lnTo>
                          <a:cubicBezTo>
                            <a:pt x="169264" y="2960119"/>
                            <a:pt x="-168010" y="1044492"/>
                            <a:pt x="0" y="597741"/>
                          </a:cubicBezTo>
                          <a:cubicBezTo>
                            <a:pt x="3454" y="293168"/>
                            <a:pt x="228327" y="42384"/>
                            <a:pt x="597741" y="0"/>
                          </a:cubicBezTo>
                          <a:close/>
                        </a:path>
                        <a:path w="5330915" h="3586372" stroke="0" extrusionOk="0">
                          <a:moveTo>
                            <a:pt x="597741" y="0"/>
                          </a:moveTo>
                          <a:cubicBezTo>
                            <a:pt x="2565582" y="-40534"/>
                            <a:pt x="4739319" y="-161825"/>
                            <a:pt x="5330915" y="0"/>
                          </a:cubicBezTo>
                          <a:lnTo>
                            <a:pt x="5330915" y="0"/>
                          </a:lnTo>
                          <a:cubicBezTo>
                            <a:pt x="5198260" y="1036540"/>
                            <a:pt x="5165450" y="2061425"/>
                            <a:pt x="5330915" y="2988631"/>
                          </a:cubicBezTo>
                          <a:cubicBezTo>
                            <a:pt x="5346910" y="3336608"/>
                            <a:pt x="5037366" y="3562264"/>
                            <a:pt x="4733174" y="3586372"/>
                          </a:cubicBezTo>
                          <a:cubicBezTo>
                            <a:pt x="3578626" y="3418448"/>
                            <a:pt x="1086692" y="3516702"/>
                            <a:pt x="0" y="3586372"/>
                          </a:cubicBezTo>
                          <a:lnTo>
                            <a:pt x="0" y="3586372"/>
                          </a:lnTo>
                          <a:cubicBezTo>
                            <a:pt x="-32211" y="2259848"/>
                            <a:pt x="21386" y="1655619"/>
                            <a:pt x="0" y="597741"/>
                          </a:cubicBezTo>
                          <a:cubicBezTo>
                            <a:pt x="-5136" y="255415"/>
                            <a:pt x="272322" y="-56664"/>
                            <a:pt x="597741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sản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phẩm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nghệ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(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tivi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tủ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lạnh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quạt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điện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điện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thoại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,…)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đúng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an </a:t>
              </a:r>
              <a:r>
                <a:rPr lang="en-US" sz="3600" dirty="0" err="1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dirty="0">
                  <a:solidFill>
                    <a:srgbClr val="00000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58BD19-29EC-9DB0-5BF2-7D42AD1D8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9706" y="2317515"/>
              <a:ext cx="1200329" cy="12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7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EC80AF9C-448E-150A-57E8-2A24A24788EA}"/>
              </a:ext>
            </a:extLst>
          </p:cNvPr>
          <p:cNvGrpSpPr/>
          <p:nvPr/>
        </p:nvGrpSpPr>
        <p:grpSpPr>
          <a:xfrm>
            <a:off x="462844" y="253526"/>
            <a:ext cx="7845277" cy="3976556"/>
            <a:chOff x="5610688" y="1031736"/>
            <a:chExt cx="5879305" cy="398052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9573CC-2D36-9AB9-1481-B162192148EF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BECC48-4FA4-DA97-F8E2-EBCE5CD3C15E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công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nghệ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kĩ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em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trao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trong gia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đảm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tuyệt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đối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lãng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phí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phí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thân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gia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94465A0A-A5AC-46B4-5E85-A0E04AA4B5C9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A95D412-3C3D-A727-2268-57920449B589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96F0C31-9EE1-775F-B79E-24E724BD203B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AF13C43-F0DD-727C-F854-AEF203918A1C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B351C61-A9D8-AE4F-83CE-B4853F06A9D6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6108960-0959-74B0-2B4A-2B79D31B0DD4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E1840C4-9B04-2BD4-E0FA-63341AA5041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094D21-A23B-8511-9776-F59C22D7AABF}"/>
              </a:ext>
            </a:extLst>
          </p:cNvPr>
          <p:cNvGrpSpPr/>
          <p:nvPr/>
        </p:nvGrpSpPr>
        <p:grpSpPr>
          <a:xfrm>
            <a:off x="7250782" y="1989618"/>
            <a:ext cx="3285947" cy="3794598"/>
            <a:chOff x="8408633" y="1992570"/>
            <a:chExt cx="3507011" cy="3833036"/>
          </a:xfrm>
        </p:grpSpPr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BFC25E7-BEBB-2D5B-B173-4A8BB6AE6D61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01BF58CC-EF7F-89EB-EC9B-26F2C0332135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5805E50-49A8-FFDF-878E-B7ED9F209F96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8D012EB7-1990-8DD5-F2F2-CA119880AFE6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E735AE94-A73A-7F99-6892-47650D09B25E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3DBD5DC-7116-E5CC-69C6-3FE7EB3EB55C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78FBA7E-2D39-36C3-44CC-2CEF1BFAC008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0C3BE52-6251-7060-6711-A647FAE60F84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415D165-5B20-AC4B-C687-D18BD447C64C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4BDF24A-28AC-36AE-8ACE-4CB203B126D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36CF2A67-A610-309C-04A3-29DB6E9362A4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B14647C-B1A6-5C0E-A77C-EFFFB31F197E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E927CAA-B51E-BDBB-0E23-265C48AEE8F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63F5906-D3A7-4916-BF09-8168D215E910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EFFBEB9-49BF-9460-F5ED-7B83F5F2987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258F9BE-A675-6B18-BACA-7DA57541D58B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4003971-EAD8-0B8B-E66A-E399A6DDD034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E51B5180-E4F7-4113-3A07-9A7B5F37E777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1" name="Graphic 4">
                  <a:extLst>
                    <a:ext uri="{FF2B5EF4-FFF2-40B4-BE49-F238E27FC236}">
                      <a16:creationId xmlns:a16="http://schemas.microsoft.com/office/drawing/2014/main" id="{165C6820-91F6-09D9-13C6-79BDD27BA315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49AB5C79-FE66-6BBA-9B49-5866D987612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D0BFE73C-4F11-6551-3ADB-DDC56E69AD8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C693CE3-06E3-A14C-E19C-20CCA84E2982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425ADA19-9962-F5D1-7EFC-4C6DE45F4D58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BACBA2FE-75E0-6D7B-C5DB-1FAE4858954B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5A2D22D-7E00-CDC1-B378-1190CF7E0B5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C0B5004B-C5ED-F18B-A9FB-8EFF885E104E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8C1667B-D670-BD4B-1A21-78B3434B3CB0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E9A22A24-9D97-5FE3-59DF-9D5725028A34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90E4CE48-0A06-7907-B3AB-7BBFE46760CB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66F28334-0BA9-25A3-CB40-0D5C862AFBF6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AA19502E-FB45-C3F4-52EF-BEF9968AA6E6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0A54532-F6DD-0975-3A9C-A1324C74D840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658F00A-B6FF-E5D2-FAE4-84C28A2EE66B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3ADF2BCD-7071-A6BE-BCAE-643D3073516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E6B3EF3-DE28-B9B1-5B36-14B6DF214850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1D3AC327-4FE9-F510-96C8-A9CA41E9621B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2A30F23-7CDC-2D61-AD89-CFCB845F959F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CF21EBFD-7585-DBDA-4E86-5E0C9A7F324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4" name="Graphic 4">
                  <a:extLst>
                    <a:ext uri="{FF2B5EF4-FFF2-40B4-BE49-F238E27FC236}">
                      <a16:creationId xmlns:a16="http://schemas.microsoft.com/office/drawing/2014/main" id="{4320DF23-3163-DA3F-D1ED-702076F5B98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E28B9E46-2100-F9DD-0476-86CD0B7E1E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0" name="Graphic 4">
                    <a:extLst>
                      <a:ext uri="{FF2B5EF4-FFF2-40B4-BE49-F238E27FC236}">
                        <a16:creationId xmlns:a16="http://schemas.microsoft.com/office/drawing/2014/main" id="{7B119B18-F49B-021C-29CA-61EBD0199F5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6E439984-4E0C-3BD3-ACF2-EF28E5626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6ED91096-5654-A902-40B2-E044F9FBC6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C25392A9-C24A-33B6-ADB0-D31C015BD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97E9CD43-AD91-424C-A0FA-2B7CACB45C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DCE0D765-BDD7-AAC6-A2A8-00E7CC15462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3613D079-D9BB-4BC1-C7DE-8825D78B5935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6" name="Graphic 4">
                    <a:extLst>
                      <a:ext uri="{FF2B5EF4-FFF2-40B4-BE49-F238E27FC236}">
                        <a16:creationId xmlns:a16="http://schemas.microsoft.com/office/drawing/2014/main" id="{885D77DB-A39F-FFA8-6A60-BCD20BFBBF2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3B9F72BD-39B0-B036-CE39-EBB60BDB30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078EE93E-3113-0192-8F5F-0DB5DA6A07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1439390-D39C-572B-32E2-85C6FDDF84F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C1EF7095-1CA0-022F-B622-31945B9FF5CA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BAFE5908-9FBA-07D0-0191-F41FE98102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E3955248-5B42-3995-6C00-193C8EA37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86356FB-D3F1-9FE4-9107-D3FF8B5E7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57B6FF9A-70E9-0C35-C2E1-238B6E8ACB3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30978899-383B-8EBC-0474-6FE924605909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E59B6FB3-6CEC-0727-6A8A-624965BA59B8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CE95C999-7AB8-B852-DEF1-0A23A2779A51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64002B-50C9-A56C-759C-B82BF95F2DA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AABD3B7-864C-E520-D1C3-9F8EF249B43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CA6FEE7-711A-F0C5-4EB5-13BE816A9E1E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1FC03E7-A8EE-5733-D466-EEBFEAF7E0AD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2D8877A-183A-8D7C-A8BA-1217A794D432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20C9FC5-E27F-0D88-22BC-7D057468977F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D3A94F2-C1D6-E903-FAD9-9B944236485A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6F8C90A-8177-56D7-E77A-C6E3A6F4A266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32BBAB9-AE57-E339-E611-9319FDBDD351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33745F2-E682-7E54-A10F-7BF03C91BE30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75DC1AD-9936-6AF6-7EE2-D2928B5947AD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9" name="Graphic 4">
                <a:extLst>
                  <a:ext uri="{FF2B5EF4-FFF2-40B4-BE49-F238E27FC236}">
                    <a16:creationId xmlns:a16="http://schemas.microsoft.com/office/drawing/2014/main" id="{67E2C91D-C69F-55C3-A936-E6223FD447DC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F76075C0-4BA7-50B5-2D0F-8B638C6EBA1B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7F22BF0-5605-1EBD-6272-CA2235B33D19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B077A4D-895D-EC04-1293-0F81FE2AC871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B0872-F45B-A806-206B-3C41BA429421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4">
                <a:extLst>
                  <a:ext uri="{FF2B5EF4-FFF2-40B4-BE49-F238E27FC236}">
                    <a16:creationId xmlns:a16="http://schemas.microsoft.com/office/drawing/2014/main" id="{7FDA54D9-2A73-89B8-1575-85E58C9702A2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5FAF5CAF-E025-1157-DF3A-CD0344A9D8F3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EA48E684-2204-8106-8FA6-79BF76EF26E0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51E349CB-FD08-ECC5-C3EC-1E7D784B105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FAE96E7-134C-C95B-29E5-49CE8D988C3D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E25BB8D-FA52-ECE1-75DF-2BCA8B7637BF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0AC0152-730C-29AE-2E29-CFE714EA5F52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4CD5DD7-0322-BC59-3A9D-41F4C4D715E2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08392E0-E31A-A6E3-78F7-1F4EE7E2C4C0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3365865-35FF-2F2F-948F-E818E1EAA58B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D3A30C7-75F7-DCB9-A11C-EBFD29264B09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8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12"/>
          <p:cNvSpPr>
            <a:spLocks noChangeArrowheads="1"/>
          </p:cNvSpPr>
          <p:nvPr/>
        </p:nvSpPr>
        <p:spPr bwMode="auto">
          <a:xfrm>
            <a:off x="4258798" y="-172930"/>
            <a:ext cx="36744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MỤC TIÊU</a:t>
            </a:r>
            <a:endParaRPr lang="zh-CN" altLang="en-US" sz="6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251A9F-16A2-3230-0B2B-18D70C8CD994}"/>
              </a:ext>
            </a:extLst>
          </p:cNvPr>
          <p:cNvSpPr/>
          <p:nvPr/>
        </p:nvSpPr>
        <p:spPr>
          <a:xfrm>
            <a:off x="620110" y="907175"/>
            <a:ext cx="10562897" cy="3983420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C65991-8398-0E9C-7701-87E97353072E}"/>
              </a:ext>
            </a:extLst>
          </p:cNvPr>
          <p:cNvSpPr txBox="1"/>
          <p:nvPr/>
        </p:nvSpPr>
        <p:spPr>
          <a:xfrm>
            <a:off x="1664163" y="1058156"/>
            <a:ext cx="935002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Có ý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314FC0-EE71-EB4A-16E6-648CBB83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4" y="1083968"/>
            <a:ext cx="742107" cy="7271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887C6F-AE39-989F-74BC-6471AE9DB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5" y="2416675"/>
            <a:ext cx="742107" cy="727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5CEE03-E5DD-37CB-F74E-FDE3A4B9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6" y="4003330"/>
            <a:ext cx="742107" cy="72713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9CCE06B3-84FF-480E-9102-C4F92B42E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85676"/>
            <a:ext cx="12192001" cy="31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" y="3702111"/>
            <a:ext cx="12192001" cy="3155888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55240" y="543897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66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3419978" y="2599764"/>
            <a:ext cx="5454453" cy="9140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6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CỦNG CỐ</a:t>
            </a:r>
            <a:endParaRPr lang="en-US" altLang="zh-CN" sz="1200" dirty="0">
              <a:ln w="28575">
                <a:solidFill>
                  <a:schemeClr val="bg1"/>
                </a:solidFill>
              </a:ln>
              <a:solidFill>
                <a:srgbClr val="00B0F0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885916" y="954822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9402297" y="1429709"/>
            <a:ext cx="1119146" cy="14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B424419-CAE9-1128-29D9-CE87D190C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5" y="1851377"/>
            <a:ext cx="11672710" cy="4841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15900B-3786-B93B-A983-6FFAE13C4A94}"/>
              </a:ext>
            </a:extLst>
          </p:cNvPr>
          <p:cNvSpPr txBox="1"/>
          <p:nvPr/>
        </p:nvSpPr>
        <p:spPr>
          <a:xfrm>
            <a:off x="3476977" y="1151466"/>
            <a:ext cx="5238044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anose="02040603050506020204" pitchFamily="18" charset="0"/>
              </a:rPr>
              <a:t>Trò</a:t>
            </a: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anose="02040603050506020204" pitchFamily="18" charset="0"/>
              </a:rPr>
              <a:t>Chơi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dwardian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C5DA48-54DA-6F84-F50B-949CEB4851B9}"/>
              </a:ext>
            </a:extLst>
          </p:cNvPr>
          <p:cNvSpPr txBox="1"/>
          <p:nvPr/>
        </p:nvSpPr>
        <p:spPr>
          <a:xfrm>
            <a:off x="3296355" y="2214053"/>
            <a:ext cx="55992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26900"/>
                </a:solidFill>
                <a:effectLst>
                  <a:outerShdw blurRad="12700" dist="38100" dir="2700000" algn="tl" rotWithShape="0">
                    <a:srgbClr val="FFAE5D"/>
                  </a:outerShdw>
                </a:effectLst>
                <a:latin typeface="SVN-Poky's" panose="020B0606040200020203" pitchFamily="34" charset="0"/>
              </a:rPr>
              <a:t>TÌM THỨC ĂN CHO BA ANH EM GẤU TRÚC</a:t>
            </a:r>
          </a:p>
        </p:txBody>
      </p:sp>
    </p:spTree>
    <p:extLst>
      <p:ext uri="{BB962C8B-B14F-4D97-AF65-F5344CB8AC3E}">
        <p14:creationId xmlns:p14="http://schemas.microsoft.com/office/powerpoint/2010/main" val="35145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FA3B7DF-E83B-8F19-CAC7-AB0716AF7F34}"/>
              </a:ext>
            </a:extLst>
          </p:cNvPr>
          <p:cNvSpPr txBox="1"/>
          <p:nvPr/>
        </p:nvSpPr>
        <p:spPr>
          <a:xfrm>
            <a:off x="801517" y="2913368"/>
            <a:ext cx="8746571" cy="1864328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36909114">
                  <a:custGeom>
                    <a:avLst/>
                    <a:gdLst>
                      <a:gd name="connsiteX0" fmla="*/ 597741 w 5330915"/>
                      <a:gd name="connsiteY0" fmla="*/ 0 h 3586372"/>
                      <a:gd name="connsiteX1" fmla="*/ 5330915 w 5330915"/>
                      <a:gd name="connsiteY1" fmla="*/ 0 h 3586372"/>
                      <a:gd name="connsiteX2" fmla="*/ 5330915 w 5330915"/>
                      <a:gd name="connsiteY2" fmla="*/ 0 h 3586372"/>
                      <a:gd name="connsiteX3" fmla="*/ 5330915 w 5330915"/>
                      <a:gd name="connsiteY3" fmla="*/ 2988631 h 3586372"/>
                      <a:gd name="connsiteX4" fmla="*/ 4733174 w 5330915"/>
                      <a:gd name="connsiteY4" fmla="*/ 3586372 h 3586372"/>
                      <a:gd name="connsiteX5" fmla="*/ 0 w 5330915"/>
                      <a:gd name="connsiteY5" fmla="*/ 3586372 h 3586372"/>
                      <a:gd name="connsiteX6" fmla="*/ 0 w 5330915"/>
                      <a:gd name="connsiteY6" fmla="*/ 3586372 h 3586372"/>
                      <a:gd name="connsiteX7" fmla="*/ 0 w 5330915"/>
                      <a:gd name="connsiteY7" fmla="*/ 597741 h 3586372"/>
                      <a:gd name="connsiteX8" fmla="*/ 597741 w 5330915"/>
                      <a:gd name="connsiteY8" fmla="*/ 0 h 358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0915" h="3586372" fill="none" extrusionOk="0">
                        <a:moveTo>
                          <a:pt x="597741" y="0"/>
                        </a:moveTo>
                        <a:cubicBezTo>
                          <a:pt x="2721009" y="-17391"/>
                          <a:pt x="3984231" y="164921"/>
                          <a:pt x="5330915" y="0"/>
                        </a:cubicBezTo>
                        <a:lnTo>
                          <a:pt x="5330915" y="0"/>
                        </a:lnTo>
                        <a:cubicBezTo>
                          <a:pt x="5253931" y="613051"/>
                          <a:pt x="5187494" y="1807406"/>
                          <a:pt x="5330915" y="2988631"/>
                        </a:cubicBezTo>
                        <a:cubicBezTo>
                          <a:pt x="5357479" y="3327247"/>
                          <a:pt x="5000334" y="3592385"/>
                          <a:pt x="4733174" y="3586372"/>
                        </a:cubicBezTo>
                        <a:cubicBezTo>
                          <a:pt x="3873072" y="3432280"/>
                          <a:pt x="1217892" y="3545018"/>
                          <a:pt x="0" y="3586372"/>
                        </a:cubicBezTo>
                        <a:lnTo>
                          <a:pt x="0" y="3586372"/>
                        </a:lnTo>
                        <a:cubicBezTo>
                          <a:pt x="169264" y="2960119"/>
                          <a:pt x="-168010" y="1044492"/>
                          <a:pt x="0" y="597741"/>
                        </a:cubicBezTo>
                        <a:cubicBezTo>
                          <a:pt x="3454" y="293168"/>
                          <a:pt x="228327" y="42384"/>
                          <a:pt x="597741" y="0"/>
                        </a:cubicBezTo>
                        <a:close/>
                      </a:path>
                      <a:path w="5330915" h="3586372" stroke="0" extrusionOk="0">
                        <a:moveTo>
                          <a:pt x="597741" y="0"/>
                        </a:moveTo>
                        <a:cubicBezTo>
                          <a:pt x="2565582" y="-40534"/>
                          <a:pt x="4739319" y="-161825"/>
                          <a:pt x="5330915" y="0"/>
                        </a:cubicBezTo>
                        <a:lnTo>
                          <a:pt x="5330915" y="0"/>
                        </a:lnTo>
                        <a:cubicBezTo>
                          <a:pt x="5198260" y="1036540"/>
                          <a:pt x="5165450" y="2061425"/>
                          <a:pt x="5330915" y="2988631"/>
                        </a:cubicBezTo>
                        <a:cubicBezTo>
                          <a:pt x="5346910" y="3336608"/>
                          <a:pt x="5037366" y="3562264"/>
                          <a:pt x="4733174" y="3586372"/>
                        </a:cubicBezTo>
                        <a:cubicBezTo>
                          <a:pt x="3578626" y="3418448"/>
                          <a:pt x="1086692" y="3516702"/>
                          <a:pt x="0" y="3586372"/>
                        </a:cubicBezTo>
                        <a:lnTo>
                          <a:pt x="0" y="3586372"/>
                        </a:lnTo>
                        <a:cubicBezTo>
                          <a:pt x="-32211" y="2259848"/>
                          <a:pt x="21386" y="1655619"/>
                          <a:pt x="0" y="597741"/>
                        </a:cubicBezTo>
                        <a:cubicBezTo>
                          <a:pt x="-5136" y="255415"/>
                          <a:pt x="272322" y="-56664"/>
                          <a:pt x="597741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không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04CE09-2FE9-73AE-68F6-6D304956430E}"/>
              </a:ext>
            </a:extLst>
          </p:cNvPr>
          <p:cNvGrpSpPr/>
          <p:nvPr/>
        </p:nvGrpSpPr>
        <p:grpSpPr>
          <a:xfrm>
            <a:off x="195252" y="101600"/>
            <a:ext cx="9547059" cy="2585157"/>
            <a:chOff x="195252" y="101600"/>
            <a:chExt cx="9547059" cy="258515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4D9E856-8E37-DC28-8AB1-0CCE4B88C0D5}"/>
                </a:ext>
              </a:extLst>
            </p:cNvPr>
            <p:cNvSpPr/>
            <p:nvPr/>
          </p:nvSpPr>
          <p:spPr>
            <a:xfrm>
              <a:off x="607296" y="270935"/>
              <a:ext cx="9135015" cy="2415822"/>
            </a:xfrm>
            <a:custGeom>
              <a:avLst/>
              <a:gdLst>
                <a:gd name="connsiteX0" fmla="*/ 0 w 9135015"/>
                <a:gd name="connsiteY0" fmla="*/ 402645 h 2415822"/>
                <a:gd name="connsiteX1" fmla="*/ 402645 w 9135015"/>
                <a:gd name="connsiteY1" fmla="*/ 0 h 2415822"/>
                <a:gd name="connsiteX2" fmla="*/ 8732370 w 9135015"/>
                <a:gd name="connsiteY2" fmla="*/ 0 h 2415822"/>
                <a:gd name="connsiteX3" fmla="*/ 9135015 w 9135015"/>
                <a:gd name="connsiteY3" fmla="*/ 402645 h 2415822"/>
                <a:gd name="connsiteX4" fmla="*/ 9135015 w 9135015"/>
                <a:gd name="connsiteY4" fmla="*/ 2013177 h 2415822"/>
                <a:gd name="connsiteX5" fmla="*/ 8732370 w 9135015"/>
                <a:gd name="connsiteY5" fmla="*/ 2415822 h 2415822"/>
                <a:gd name="connsiteX6" fmla="*/ 402645 w 9135015"/>
                <a:gd name="connsiteY6" fmla="*/ 2415822 h 2415822"/>
                <a:gd name="connsiteX7" fmla="*/ 0 w 9135015"/>
                <a:gd name="connsiteY7" fmla="*/ 2013177 h 2415822"/>
                <a:gd name="connsiteX8" fmla="*/ 0 w 9135015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5015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4389898" y="72427"/>
                    <a:pt x="6582863" y="61419"/>
                    <a:pt x="8732370" y="0"/>
                  </a:cubicBezTo>
                  <a:cubicBezTo>
                    <a:pt x="8951277" y="-23872"/>
                    <a:pt x="9100966" y="169971"/>
                    <a:pt x="9135015" y="402645"/>
                  </a:cubicBezTo>
                  <a:cubicBezTo>
                    <a:pt x="9160301" y="586196"/>
                    <a:pt x="9081548" y="1330971"/>
                    <a:pt x="9135015" y="2013177"/>
                  </a:cubicBezTo>
                  <a:cubicBezTo>
                    <a:pt x="9143205" y="2193987"/>
                    <a:pt x="8934612" y="2393253"/>
                    <a:pt x="8732370" y="2415822"/>
                  </a:cubicBezTo>
                  <a:cubicBezTo>
                    <a:pt x="5593912" y="2445649"/>
                    <a:pt x="1354047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9135015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648423" y="123000"/>
                    <a:pt x="5152670" y="-96860"/>
                    <a:pt x="8732370" y="0"/>
                  </a:cubicBezTo>
                  <a:cubicBezTo>
                    <a:pt x="8934541" y="-15398"/>
                    <a:pt x="9137654" y="174949"/>
                    <a:pt x="9135015" y="402645"/>
                  </a:cubicBezTo>
                  <a:cubicBezTo>
                    <a:pt x="9209807" y="646164"/>
                    <a:pt x="9185298" y="1219674"/>
                    <a:pt x="9135015" y="2013177"/>
                  </a:cubicBezTo>
                  <a:cubicBezTo>
                    <a:pt x="9128865" y="2237780"/>
                    <a:pt x="8911894" y="2408809"/>
                    <a:pt x="8732370" y="2415822"/>
                  </a:cubicBezTo>
                  <a:cubicBezTo>
                    <a:pt x="6010878" y="2255115"/>
                    <a:pt x="1888809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6263" algn="just"/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Khi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không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hiểu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về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những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sản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phẩm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công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nghệ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trong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gia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đình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,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em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cần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làm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để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sử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dụng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chúng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đúng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cách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và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đảm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bảo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 an </a:t>
              </a:r>
              <a:r>
                <a:rPr lang="en-US" sz="4000" b="0" i="0" dirty="0" err="1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toàn</a:t>
              </a:r>
              <a:r>
                <a:rPr lang="en-US" sz="4000" b="0" i="0" dirty="0">
                  <a:solidFill>
                    <a:srgbClr val="002060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400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1CF22D-9646-2C7B-EBC0-05C11C5C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252" y="101600"/>
              <a:ext cx="1162756" cy="1162756"/>
            </a:xfrm>
            <a:prstGeom prst="rect">
              <a:avLst/>
            </a:prstGeom>
          </p:spPr>
        </p:pic>
      </p:grpSp>
      <p:pic>
        <p:nvPicPr>
          <p:cNvPr id="61" name="Picture 6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02674BF-B6B7-D2BD-E148-9A3FD5236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59" y="4011539"/>
            <a:ext cx="4984242" cy="28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FA3B7DF-E83B-8F19-CAC7-AB0716AF7F34}"/>
              </a:ext>
            </a:extLst>
          </p:cNvPr>
          <p:cNvSpPr txBox="1"/>
          <p:nvPr/>
        </p:nvSpPr>
        <p:spPr>
          <a:xfrm>
            <a:off x="891828" y="2608568"/>
            <a:ext cx="5926661" cy="2111026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36909114">
                  <a:custGeom>
                    <a:avLst/>
                    <a:gdLst>
                      <a:gd name="connsiteX0" fmla="*/ 597741 w 5330915"/>
                      <a:gd name="connsiteY0" fmla="*/ 0 h 3586372"/>
                      <a:gd name="connsiteX1" fmla="*/ 5330915 w 5330915"/>
                      <a:gd name="connsiteY1" fmla="*/ 0 h 3586372"/>
                      <a:gd name="connsiteX2" fmla="*/ 5330915 w 5330915"/>
                      <a:gd name="connsiteY2" fmla="*/ 0 h 3586372"/>
                      <a:gd name="connsiteX3" fmla="*/ 5330915 w 5330915"/>
                      <a:gd name="connsiteY3" fmla="*/ 2988631 h 3586372"/>
                      <a:gd name="connsiteX4" fmla="*/ 4733174 w 5330915"/>
                      <a:gd name="connsiteY4" fmla="*/ 3586372 h 3586372"/>
                      <a:gd name="connsiteX5" fmla="*/ 0 w 5330915"/>
                      <a:gd name="connsiteY5" fmla="*/ 3586372 h 3586372"/>
                      <a:gd name="connsiteX6" fmla="*/ 0 w 5330915"/>
                      <a:gd name="connsiteY6" fmla="*/ 3586372 h 3586372"/>
                      <a:gd name="connsiteX7" fmla="*/ 0 w 5330915"/>
                      <a:gd name="connsiteY7" fmla="*/ 597741 h 3586372"/>
                      <a:gd name="connsiteX8" fmla="*/ 597741 w 5330915"/>
                      <a:gd name="connsiteY8" fmla="*/ 0 h 358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0915" h="3586372" fill="none" extrusionOk="0">
                        <a:moveTo>
                          <a:pt x="597741" y="0"/>
                        </a:moveTo>
                        <a:cubicBezTo>
                          <a:pt x="2721009" y="-17391"/>
                          <a:pt x="3984231" y="164921"/>
                          <a:pt x="5330915" y="0"/>
                        </a:cubicBezTo>
                        <a:lnTo>
                          <a:pt x="5330915" y="0"/>
                        </a:lnTo>
                        <a:cubicBezTo>
                          <a:pt x="5253931" y="613051"/>
                          <a:pt x="5187494" y="1807406"/>
                          <a:pt x="5330915" y="2988631"/>
                        </a:cubicBezTo>
                        <a:cubicBezTo>
                          <a:pt x="5357479" y="3327247"/>
                          <a:pt x="5000334" y="3592385"/>
                          <a:pt x="4733174" y="3586372"/>
                        </a:cubicBezTo>
                        <a:cubicBezTo>
                          <a:pt x="3873072" y="3432280"/>
                          <a:pt x="1217892" y="3545018"/>
                          <a:pt x="0" y="3586372"/>
                        </a:cubicBezTo>
                        <a:lnTo>
                          <a:pt x="0" y="3586372"/>
                        </a:lnTo>
                        <a:cubicBezTo>
                          <a:pt x="169264" y="2960119"/>
                          <a:pt x="-168010" y="1044492"/>
                          <a:pt x="0" y="597741"/>
                        </a:cubicBezTo>
                        <a:cubicBezTo>
                          <a:pt x="3454" y="293168"/>
                          <a:pt x="228327" y="42384"/>
                          <a:pt x="597741" y="0"/>
                        </a:cubicBezTo>
                        <a:close/>
                      </a:path>
                      <a:path w="5330915" h="3586372" stroke="0" extrusionOk="0">
                        <a:moveTo>
                          <a:pt x="597741" y="0"/>
                        </a:moveTo>
                        <a:cubicBezTo>
                          <a:pt x="2565582" y="-40534"/>
                          <a:pt x="4739319" y="-161825"/>
                          <a:pt x="5330915" y="0"/>
                        </a:cubicBezTo>
                        <a:lnTo>
                          <a:pt x="5330915" y="0"/>
                        </a:lnTo>
                        <a:cubicBezTo>
                          <a:pt x="5198260" y="1036540"/>
                          <a:pt x="5165450" y="2061425"/>
                          <a:pt x="5330915" y="2988631"/>
                        </a:cubicBezTo>
                        <a:cubicBezTo>
                          <a:pt x="5346910" y="3336608"/>
                          <a:pt x="5037366" y="3562264"/>
                          <a:pt x="4733174" y="3586372"/>
                        </a:cubicBezTo>
                        <a:cubicBezTo>
                          <a:pt x="3578626" y="3418448"/>
                          <a:pt x="1086692" y="3516702"/>
                          <a:pt x="0" y="3586372"/>
                        </a:cubicBezTo>
                        <a:lnTo>
                          <a:pt x="0" y="3586372"/>
                        </a:lnTo>
                        <a:cubicBezTo>
                          <a:pt x="-32211" y="2259848"/>
                          <a:pt x="21386" y="1655619"/>
                          <a:pt x="0" y="597741"/>
                        </a:cubicBezTo>
                        <a:cubicBezTo>
                          <a:pt x="-5136" y="255415"/>
                          <a:pt x="272322" y="-56664"/>
                          <a:pt x="597741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b="1" i="1" dirty="0">
                <a:solidFill>
                  <a:srgbClr val="000000"/>
                </a:solidFill>
                <a:cs typeface="Arial" panose="020B0604020202020204" pitchFamily="34" charset="0"/>
              </a:rPr>
              <a:t>Xe đạp: </a:t>
            </a:r>
            <a:r>
              <a:rPr lang="it-IT" sz="4000" dirty="0">
                <a:solidFill>
                  <a:srgbClr val="000000"/>
                </a:solidFill>
                <a:cs typeface="Arial" panose="020B0604020202020204" pitchFamily="34" charset="0"/>
              </a:rPr>
              <a:t>để di chuyển.</a:t>
            </a:r>
          </a:p>
          <a:p>
            <a:pPr algn="just">
              <a:lnSpc>
                <a:spcPct val="150000"/>
              </a:lnSpc>
            </a:pPr>
            <a:r>
              <a:rPr lang="it-IT" sz="4000" b="1" i="1" dirty="0">
                <a:solidFill>
                  <a:srgbClr val="000000"/>
                </a:solidFill>
                <a:cs typeface="Arial" panose="020B0604020202020204" pitchFamily="34" charset="0"/>
              </a:rPr>
              <a:t>Bóng đèn: </a:t>
            </a:r>
            <a:r>
              <a:rPr lang="it-IT" sz="4000" dirty="0">
                <a:solidFill>
                  <a:srgbClr val="000000"/>
                </a:solidFill>
                <a:cs typeface="Arial" panose="020B0604020202020204" pitchFamily="34" charset="0"/>
              </a:rPr>
              <a:t>để chiếu sáng.</a:t>
            </a:r>
            <a:endParaRPr lang="en-US" sz="4000" dirty="0"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77C12F-99D0-B817-DA8A-93FD7F03B846}"/>
              </a:ext>
            </a:extLst>
          </p:cNvPr>
          <p:cNvGrpSpPr/>
          <p:nvPr/>
        </p:nvGrpSpPr>
        <p:grpSpPr>
          <a:xfrm>
            <a:off x="-47460" y="44324"/>
            <a:ext cx="9789771" cy="1919943"/>
            <a:chOff x="-47460" y="44324"/>
            <a:chExt cx="9789771" cy="191994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4D9E856-8E37-DC28-8AB1-0CCE4B88C0D5}"/>
                </a:ext>
              </a:extLst>
            </p:cNvPr>
            <p:cNvSpPr/>
            <p:nvPr/>
          </p:nvSpPr>
          <p:spPr>
            <a:xfrm>
              <a:off x="607296" y="270935"/>
              <a:ext cx="9135015" cy="1693332"/>
            </a:xfrm>
            <a:custGeom>
              <a:avLst/>
              <a:gdLst>
                <a:gd name="connsiteX0" fmla="*/ 0 w 9135015"/>
                <a:gd name="connsiteY0" fmla="*/ 282228 h 1693332"/>
                <a:gd name="connsiteX1" fmla="*/ 282228 w 9135015"/>
                <a:gd name="connsiteY1" fmla="*/ 0 h 1693332"/>
                <a:gd name="connsiteX2" fmla="*/ 8852787 w 9135015"/>
                <a:gd name="connsiteY2" fmla="*/ 0 h 1693332"/>
                <a:gd name="connsiteX3" fmla="*/ 9135015 w 9135015"/>
                <a:gd name="connsiteY3" fmla="*/ 282228 h 1693332"/>
                <a:gd name="connsiteX4" fmla="*/ 9135015 w 9135015"/>
                <a:gd name="connsiteY4" fmla="*/ 1411104 h 1693332"/>
                <a:gd name="connsiteX5" fmla="*/ 8852787 w 9135015"/>
                <a:gd name="connsiteY5" fmla="*/ 1693332 h 1693332"/>
                <a:gd name="connsiteX6" fmla="*/ 282228 w 9135015"/>
                <a:gd name="connsiteY6" fmla="*/ 1693332 h 1693332"/>
                <a:gd name="connsiteX7" fmla="*/ 0 w 9135015"/>
                <a:gd name="connsiteY7" fmla="*/ 1411104 h 1693332"/>
                <a:gd name="connsiteX8" fmla="*/ 0 w 9135015"/>
                <a:gd name="connsiteY8" fmla="*/ 282228 h 169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5015" h="1693332" fill="none" extrusionOk="0">
                  <a:moveTo>
                    <a:pt x="0" y="282228"/>
                  </a:moveTo>
                  <a:cubicBezTo>
                    <a:pt x="432" y="138047"/>
                    <a:pt x="131019" y="7822"/>
                    <a:pt x="282228" y="0"/>
                  </a:cubicBezTo>
                  <a:cubicBezTo>
                    <a:pt x="2440204" y="72427"/>
                    <a:pt x="5583989" y="61419"/>
                    <a:pt x="8852787" y="0"/>
                  </a:cubicBezTo>
                  <a:cubicBezTo>
                    <a:pt x="9004489" y="-28695"/>
                    <a:pt x="9110280" y="118876"/>
                    <a:pt x="9135015" y="282228"/>
                  </a:cubicBezTo>
                  <a:cubicBezTo>
                    <a:pt x="9115712" y="817190"/>
                    <a:pt x="9058400" y="1289493"/>
                    <a:pt x="9135015" y="1411104"/>
                  </a:cubicBezTo>
                  <a:cubicBezTo>
                    <a:pt x="9136858" y="1557620"/>
                    <a:pt x="9004473" y="1688642"/>
                    <a:pt x="8852787" y="1693332"/>
                  </a:cubicBezTo>
                  <a:cubicBezTo>
                    <a:pt x="7637700" y="1723159"/>
                    <a:pt x="1536208" y="1614026"/>
                    <a:pt x="282228" y="1693332"/>
                  </a:cubicBezTo>
                  <a:cubicBezTo>
                    <a:pt x="142696" y="1691485"/>
                    <a:pt x="-15169" y="1569973"/>
                    <a:pt x="0" y="1411104"/>
                  </a:cubicBezTo>
                  <a:cubicBezTo>
                    <a:pt x="-51103" y="1014018"/>
                    <a:pt x="62134" y="760355"/>
                    <a:pt x="0" y="282228"/>
                  </a:cubicBezTo>
                  <a:close/>
                </a:path>
                <a:path w="9135015" h="1693332" stroke="0" extrusionOk="0">
                  <a:moveTo>
                    <a:pt x="0" y="282228"/>
                  </a:moveTo>
                  <a:cubicBezTo>
                    <a:pt x="29719" y="134459"/>
                    <a:pt x="127180" y="1712"/>
                    <a:pt x="282228" y="0"/>
                  </a:cubicBezTo>
                  <a:cubicBezTo>
                    <a:pt x="2588753" y="123000"/>
                    <a:pt x="6118244" y="-96860"/>
                    <a:pt x="8852787" y="0"/>
                  </a:cubicBezTo>
                  <a:cubicBezTo>
                    <a:pt x="9003843" y="-3669"/>
                    <a:pt x="9138828" y="118670"/>
                    <a:pt x="9135015" y="282228"/>
                  </a:cubicBezTo>
                  <a:cubicBezTo>
                    <a:pt x="9041703" y="708812"/>
                    <a:pt x="9173459" y="955481"/>
                    <a:pt x="9135015" y="1411104"/>
                  </a:cubicBezTo>
                  <a:cubicBezTo>
                    <a:pt x="9127417" y="1569727"/>
                    <a:pt x="8986797" y="1689754"/>
                    <a:pt x="8852787" y="1693332"/>
                  </a:cubicBezTo>
                  <a:cubicBezTo>
                    <a:pt x="5026530" y="1532625"/>
                    <a:pt x="3815481" y="1732999"/>
                    <a:pt x="282228" y="1693332"/>
                  </a:cubicBezTo>
                  <a:cubicBezTo>
                    <a:pt x="103716" y="1688759"/>
                    <a:pt x="-9011" y="1562892"/>
                    <a:pt x="0" y="1411104"/>
                  </a:cubicBezTo>
                  <a:cubicBezTo>
                    <a:pt x="87498" y="959513"/>
                    <a:pt x="40245" y="703380"/>
                    <a:pt x="0" y="28222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6263" algn="just"/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sau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: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bóng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xe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đạp</a:t>
              </a:r>
              <a:r>
                <a:rPr lang="en-US" sz="40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09B26E-816C-EB5B-5E69-739410255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7460" y="44324"/>
              <a:ext cx="1309511" cy="1309511"/>
            </a:xfrm>
            <a:prstGeom prst="rect">
              <a:avLst/>
            </a:prstGeom>
          </p:spPr>
        </p:pic>
      </p:grpSp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2D548D6F-0566-13FC-D032-3104945C1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49" y="3093171"/>
            <a:ext cx="4926168" cy="36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B112460-3E98-BD74-5FA3-89208AB59873}"/>
              </a:ext>
            </a:extLst>
          </p:cNvPr>
          <p:cNvSpPr txBox="1"/>
          <p:nvPr/>
        </p:nvSpPr>
        <p:spPr>
          <a:xfrm>
            <a:off x="1863363" y="168492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26F212-AC35-3DB0-5175-5439421ABAEA}"/>
              </a:ext>
            </a:extLst>
          </p:cNvPr>
          <p:cNvSpPr txBox="1"/>
          <p:nvPr/>
        </p:nvSpPr>
        <p:spPr>
          <a:xfrm>
            <a:off x="3052650" y="247960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DẶN DÒ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A4292C-B413-2CD8-0898-32A1C4CDB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602272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6F4A5F-F1F4-7A22-D483-01FE6A7EB9D8}"/>
              </a:ext>
            </a:extLst>
          </p:cNvPr>
          <p:cNvSpPr txBox="1"/>
          <p:nvPr/>
        </p:nvSpPr>
        <p:spPr>
          <a:xfrm>
            <a:off x="1863363" y="266593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5F0FC3-0791-521C-E1D4-12E23E9ED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583284"/>
            <a:ext cx="919996" cy="9199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EC87813-9610-12D2-7FBC-442C6E683FD9}"/>
              </a:ext>
            </a:extLst>
          </p:cNvPr>
          <p:cNvSpPr txBox="1"/>
          <p:nvPr/>
        </p:nvSpPr>
        <p:spPr>
          <a:xfrm>
            <a:off x="1863363" y="364694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8966DD1-6254-8FF1-D3AE-DA2476A3A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564296"/>
            <a:ext cx="919996" cy="9199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5C1BEEB-E79C-66B3-0316-5E1165C64226}"/>
              </a:ext>
            </a:extLst>
          </p:cNvPr>
          <p:cNvSpPr txBox="1"/>
          <p:nvPr/>
        </p:nvSpPr>
        <p:spPr>
          <a:xfrm>
            <a:off x="1863363" y="462795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92666B1-A1B2-6AC4-C364-86DB5426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545308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5" grpId="0" uiExpand="1" build="p"/>
      <p:bldP spid="36" grpId="0" uiExpand="1" build="p"/>
      <p:bldP spid="3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05705"/>
            <a:ext cx="12233910" cy="19030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10775315" y="1243965"/>
            <a:ext cx="704215" cy="915670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80" y="4874895"/>
            <a:ext cx="2874010" cy="1515745"/>
          </a:xfrm>
          <a:prstGeom prst="rect">
            <a:avLst/>
          </a:prstGeom>
        </p:spPr>
      </p:pic>
      <p:pic>
        <p:nvPicPr>
          <p:cNvPr id="15" name="图片 14" descr="图片包含 植物&#10;&#10;已生成高可信度的说明">
            <a:extLst>
              <a:ext uri="{FF2B5EF4-FFF2-40B4-BE49-F238E27FC236}">
                <a16:creationId xmlns:a16="http://schemas.microsoft.com/office/drawing/2014/main" id="{B09EEE4B-B4EE-4E8E-B41A-18161211C0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sp>
        <p:nvSpPr>
          <p:cNvPr id="17" name="文本框 21">
            <a:extLst>
              <a:ext uri="{FF2B5EF4-FFF2-40B4-BE49-F238E27FC236}">
                <a16:creationId xmlns:a16="http://schemas.microsoft.com/office/drawing/2014/main" id="{DB5E5650-54AB-2DFB-D148-E5818B61BB2F}"/>
              </a:ext>
            </a:extLst>
          </p:cNvPr>
          <p:cNvSpPr txBox="1"/>
          <p:nvPr/>
        </p:nvSpPr>
        <p:spPr>
          <a:xfrm>
            <a:off x="3717353" y="796607"/>
            <a:ext cx="6309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FFFF9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TẠM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99FF9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BIỆT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FF7C8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VÀ</a:t>
            </a:r>
          </a:p>
          <a:p>
            <a:pPr algn="ctr"/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66CCFF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HẸN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CC99FF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GẶP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7800" dirty="0">
                <a:ln w="28575">
                  <a:solidFill>
                    <a:schemeClr val="tx1"/>
                  </a:solidFill>
                </a:ln>
                <a:solidFill>
                  <a:srgbClr val="FF9933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LẠI</a:t>
            </a:r>
            <a:endParaRPr lang="zh-CN" altLang="en-US" sz="7800" dirty="0">
              <a:ln w="28575">
                <a:solidFill>
                  <a:schemeClr val="tx1"/>
                </a:solidFill>
              </a:ln>
              <a:solidFill>
                <a:srgbClr val="FF9933"/>
              </a:solidFill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6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" y="3702111"/>
            <a:ext cx="12192001" cy="3155888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55240" y="543897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3419978" y="2599764"/>
            <a:ext cx="5454453" cy="9140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6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KHỞI ĐỘNG</a:t>
            </a:r>
            <a:endParaRPr lang="en-US" altLang="zh-CN" sz="1200" dirty="0">
              <a:ln w="28575">
                <a:solidFill>
                  <a:schemeClr val="bg1"/>
                </a:solidFill>
              </a:ln>
              <a:solidFill>
                <a:srgbClr val="00B0F0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885916" y="954822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9402297" y="1429709"/>
            <a:ext cx="1119146" cy="14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D1394E-3FA3-BEA2-98DB-77133343104B}"/>
              </a:ext>
            </a:extLst>
          </p:cNvPr>
          <p:cNvGrpSpPr/>
          <p:nvPr/>
        </p:nvGrpSpPr>
        <p:grpSpPr>
          <a:xfrm>
            <a:off x="237067" y="132645"/>
            <a:ext cx="8720321" cy="1833807"/>
            <a:chOff x="237067" y="132645"/>
            <a:chExt cx="8720321" cy="18338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032BB74-E1F0-CAD8-4B6E-76DB480C2E89}"/>
                </a:ext>
              </a:extLst>
            </p:cNvPr>
            <p:cNvSpPr/>
            <p:nvPr/>
          </p:nvSpPr>
          <p:spPr>
            <a:xfrm>
              <a:off x="597159" y="401216"/>
              <a:ext cx="8360229" cy="1565236"/>
            </a:xfrm>
            <a:custGeom>
              <a:avLst/>
              <a:gdLst>
                <a:gd name="connsiteX0" fmla="*/ 0 w 8360229"/>
                <a:gd name="connsiteY0" fmla="*/ 260878 h 1565236"/>
                <a:gd name="connsiteX1" fmla="*/ 260878 w 8360229"/>
                <a:gd name="connsiteY1" fmla="*/ 0 h 1565236"/>
                <a:gd name="connsiteX2" fmla="*/ 8099351 w 8360229"/>
                <a:gd name="connsiteY2" fmla="*/ 0 h 1565236"/>
                <a:gd name="connsiteX3" fmla="*/ 8360229 w 8360229"/>
                <a:gd name="connsiteY3" fmla="*/ 260878 h 1565236"/>
                <a:gd name="connsiteX4" fmla="*/ 8360229 w 8360229"/>
                <a:gd name="connsiteY4" fmla="*/ 1304358 h 1565236"/>
                <a:gd name="connsiteX5" fmla="*/ 8099351 w 8360229"/>
                <a:gd name="connsiteY5" fmla="*/ 1565236 h 1565236"/>
                <a:gd name="connsiteX6" fmla="*/ 260878 w 8360229"/>
                <a:gd name="connsiteY6" fmla="*/ 1565236 h 1565236"/>
                <a:gd name="connsiteX7" fmla="*/ 0 w 8360229"/>
                <a:gd name="connsiteY7" fmla="*/ 1304358 h 1565236"/>
                <a:gd name="connsiteX8" fmla="*/ 0 w 8360229"/>
                <a:gd name="connsiteY8" fmla="*/ 260878 h 15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565236" fill="none" extrusionOk="0">
                  <a:moveTo>
                    <a:pt x="0" y="260878"/>
                  </a:moveTo>
                  <a:cubicBezTo>
                    <a:pt x="338" y="125950"/>
                    <a:pt x="123192" y="10729"/>
                    <a:pt x="260878" y="0"/>
                  </a:cubicBezTo>
                  <a:cubicBezTo>
                    <a:pt x="3874984" y="72427"/>
                    <a:pt x="5078642" y="61419"/>
                    <a:pt x="8099351" y="0"/>
                  </a:cubicBezTo>
                  <a:cubicBezTo>
                    <a:pt x="8241494" y="-13327"/>
                    <a:pt x="8333259" y="108641"/>
                    <a:pt x="8360229" y="260878"/>
                  </a:cubicBezTo>
                  <a:cubicBezTo>
                    <a:pt x="8329113" y="450681"/>
                    <a:pt x="8301204" y="1135633"/>
                    <a:pt x="8360229" y="1304358"/>
                  </a:cubicBezTo>
                  <a:cubicBezTo>
                    <a:pt x="8365272" y="1422841"/>
                    <a:pt x="8239476" y="1560803"/>
                    <a:pt x="8099351" y="1565236"/>
                  </a:cubicBezTo>
                  <a:cubicBezTo>
                    <a:pt x="6149075" y="1595063"/>
                    <a:pt x="1811196" y="1485930"/>
                    <a:pt x="260878" y="1565236"/>
                  </a:cubicBezTo>
                  <a:cubicBezTo>
                    <a:pt x="140127" y="1562599"/>
                    <a:pt x="-9418" y="1450299"/>
                    <a:pt x="0" y="1304358"/>
                  </a:cubicBezTo>
                  <a:cubicBezTo>
                    <a:pt x="-90757" y="885464"/>
                    <a:pt x="62803" y="693608"/>
                    <a:pt x="0" y="260878"/>
                  </a:cubicBezTo>
                  <a:close/>
                </a:path>
                <a:path w="8360229" h="1565236" stroke="0" extrusionOk="0">
                  <a:moveTo>
                    <a:pt x="0" y="260878"/>
                  </a:moveTo>
                  <a:cubicBezTo>
                    <a:pt x="11668" y="119979"/>
                    <a:pt x="117550" y="1565"/>
                    <a:pt x="260878" y="0"/>
                  </a:cubicBezTo>
                  <a:cubicBezTo>
                    <a:pt x="2287148" y="123000"/>
                    <a:pt x="4924121" y="-96860"/>
                    <a:pt x="8099351" y="0"/>
                  </a:cubicBezTo>
                  <a:cubicBezTo>
                    <a:pt x="8230770" y="-9649"/>
                    <a:pt x="8369616" y="97874"/>
                    <a:pt x="8360229" y="260878"/>
                  </a:cubicBezTo>
                  <a:cubicBezTo>
                    <a:pt x="8386366" y="735049"/>
                    <a:pt x="8384827" y="1121616"/>
                    <a:pt x="8360229" y="1304358"/>
                  </a:cubicBezTo>
                  <a:cubicBezTo>
                    <a:pt x="8347564" y="1453025"/>
                    <a:pt x="8230091" y="1563053"/>
                    <a:pt x="8099351" y="1565236"/>
                  </a:cubicBezTo>
                  <a:cubicBezTo>
                    <a:pt x="6928190" y="1404529"/>
                    <a:pt x="3842180" y="1604903"/>
                    <a:pt x="260878" y="1565236"/>
                  </a:cubicBezTo>
                  <a:cubicBezTo>
                    <a:pt x="90989" y="1560023"/>
                    <a:pt x="-24444" y="1437363"/>
                    <a:pt x="0" y="1304358"/>
                  </a:cubicBezTo>
                  <a:cubicBezTo>
                    <a:pt x="48597" y="1133687"/>
                    <a:pt x="-43237" y="745317"/>
                    <a:pt x="0" y="26087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Kể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tên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các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sản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phẩm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công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nghệ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có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trong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video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và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nêu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cảm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nhận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về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chúng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cs typeface="Arial" panose="020B0604020202020204" pitchFamily="34" charset="0"/>
                </a:rPr>
                <a:t>?</a:t>
              </a:r>
              <a:endParaRPr lang="en-US" sz="36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B65533-6502-7784-EF72-2256B1F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671CB2-3153-6B30-8A96-CF15591AAE98}"/>
              </a:ext>
            </a:extLst>
          </p:cNvPr>
          <p:cNvSpPr/>
          <p:nvPr/>
        </p:nvSpPr>
        <p:spPr>
          <a:xfrm>
            <a:off x="1915885" y="2359838"/>
            <a:ext cx="8808559" cy="3667968"/>
          </a:xfrm>
          <a:custGeom>
            <a:avLst/>
            <a:gdLst>
              <a:gd name="connsiteX0" fmla="*/ 0 w 8808559"/>
              <a:gd name="connsiteY0" fmla="*/ 611340 h 3667968"/>
              <a:gd name="connsiteX1" fmla="*/ 611340 w 8808559"/>
              <a:gd name="connsiteY1" fmla="*/ 0 h 3667968"/>
              <a:gd name="connsiteX2" fmla="*/ 8197219 w 8808559"/>
              <a:gd name="connsiteY2" fmla="*/ 0 h 3667968"/>
              <a:gd name="connsiteX3" fmla="*/ 8808559 w 8808559"/>
              <a:gd name="connsiteY3" fmla="*/ 611340 h 3667968"/>
              <a:gd name="connsiteX4" fmla="*/ 8808559 w 8808559"/>
              <a:gd name="connsiteY4" fmla="*/ 3056628 h 3667968"/>
              <a:gd name="connsiteX5" fmla="*/ 8197219 w 8808559"/>
              <a:gd name="connsiteY5" fmla="*/ 3667968 h 3667968"/>
              <a:gd name="connsiteX6" fmla="*/ 611340 w 8808559"/>
              <a:gd name="connsiteY6" fmla="*/ 3667968 h 3667968"/>
              <a:gd name="connsiteX7" fmla="*/ 0 w 8808559"/>
              <a:gd name="connsiteY7" fmla="*/ 3056628 h 3667968"/>
              <a:gd name="connsiteX8" fmla="*/ 0 w 8808559"/>
              <a:gd name="connsiteY8" fmla="*/ 611340 h 36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8559" h="3667968" fill="none" extrusionOk="0">
                <a:moveTo>
                  <a:pt x="0" y="611340"/>
                </a:moveTo>
                <a:cubicBezTo>
                  <a:pt x="2123" y="331180"/>
                  <a:pt x="277142" y="5766"/>
                  <a:pt x="611340" y="0"/>
                </a:cubicBezTo>
                <a:cubicBezTo>
                  <a:pt x="2567462" y="72427"/>
                  <a:pt x="4540725" y="61419"/>
                  <a:pt x="8197219" y="0"/>
                </a:cubicBezTo>
                <a:cubicBezTo>
                  <a:pt x="8532110" y="-18880"/>
                  <a:pt x="8776593" y="264037"/>
                  <a:pt x="8808559" y="611340"/>
                </a:cubicBezTo>
                <a:cubicBezTo>
                  <a:pt x="8909435" y="985321"/>
                  <a:pt x="8701246" y="2131220"/>
                  <a:pt x="8808559" y="3056628"/>
                </a:cubicBezTo>
                <a:cubicBezTo>
                  <a:pt x="8809430" y="3389842"/>
                  <a:pt x="8523783" y="3655558"/>
                  <a:pt x="8197219" y="3667968"/>
                </a:cubicBezTo>
                <a:cubicBezTo>
                  <a:pt x="6202336" y="3697795"/>
                  <a:pt x="2367495" y="3588662"/>
                  <a:pt x="611340" y="3667968"/>
                </a:cubicBezTo>
                <a:cubicBezTo>
                  <a:pt x="319987" y="3662736"/>
                  <a:pt x="-64893" y="3407094"/>
                  <a:pt x="0" y="3056628"/>
                </a:cubicBezTo>
                <a:cubicBezTo>
                  <a:pt x="50037" y="2202756"/>
                  <a:pt x="770" y="1575521"/>
                  <a:pt x="0" y="611340"/>
                </a:cubicBezTo>
                <a:close/>
              </a:path>
              <a:path w="8808559" h="3667968" stroke="0" extrusionOk="0">
                <a:moveTo>
                  <a:pt x="0" y="611340"/>
                </a:moveTo>
                <a:cubicBezTo>
                  <a:pt x="18948" y="278871"/>
                  <a:pt x="287517" y="28775"/>
                  <a:pt x="611340" y="0"/>
                </a:cubicBezTo>
                <a:cubicBezTo>
                  <a:pt x="3723764" y="123000"/>
                  <a:pt x="5638426" y="-96860"/>
                  <a:pt x="8197219" y="0"/>
                </a:cubicBezTo>
                <a:cubicBezTo>
                  <a:pt x="8529681" y="-3942"/>
                  <a:pt x="8822401" y="245800"/>
                  <a:pt x="8808559" y="611340"/>
                </a:cubicBezTo>
                <a:cubicBezTo>
                  <a:pt x="8811732" y="1709453"/>
                  <a:pt x="8902826" y="2792977"/>
                  <a:pt x="8808559" y="3056628"/>
                </a:cubicBezTo>
                <a:cubicBezTo>
                  <a:pt x="8754841" y="3413723"/>
                  <a:pt x="8474500" y="3658091"/>
                  <a:pt x="8197219" y="3667968"/>
                </a:cubicBezTo>
                <a:cubicBezTo>
                  <a:pt x="6297835" y="3507261"/>
                  <a:pt x="1843518" y="3707635"/>
                  <a:pt x="611340" y="3667968"/>
                </a:cubicBezTo>
                <a:cubicBezTo>
                  <a:pt x="230302" y="3659202"/>
                  <a:pt x="-14769" y="3387571"/>
                  <a:pt x="0" y="3056628"/>
                </a:cubicBezTo>
                <a:cubicBezTo>
                  <a:pt x="32216" y="2386615"/>
                  <a:pt x="57206" y="1380294"/>
                  <a:pt x="0" y="611340"/>
                </a:cubicBezTo>
                <a:close/>
              </a:path>
            </a:pathLst>
          </a:custGeom>
          <a:solidFill>
            <a:srgbClr val="FFFFCC">
              <a:alpha val="69804"/>
            </a:srgbClr>
          </a:solidFill>
          <a:ln w="38100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sản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phẩm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công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nghệ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trong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663300"/>
                </a:solidFill>
                <a:cs typeface="Arial" panose="020B0604020202020204" pitchFamily="34" charset="0"/>
              </a:rPr>
              <a:t>đoạn</a:t>
            </a:r>
            <a:r>
              <a:rPr lang="en-US" sz="3200" b="1" i="1" dirty="0">
                <a:solidFill>
                  <a:srgbClr val="663300"/>
                </a:solidFill>
                <a:cs typeface="Arial" panose="020B0604020202020204" pitchFamily="34" charset="0"/>
              </a:rPr>
              <a:t> video: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thoại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pin,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sạc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ổ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tai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game,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tivi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cáp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sạc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phẩm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dàng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663300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73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" y="3702111"/>
            <a:ext cx="12192001" cy="3155888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55240" y="543897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3419978" y="2599764"/>
            <a:ext cx="5454453" cy="9140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6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KHÁM PHÁ</a:t>
            </a:r>
            <a:endParaRPr lang="en-US" altLang="zh-CN" sz="1200" dirty="0">
              <a:ln w="28575">
                <a:solidFill>
                  <a:schemeClr val="bg1"/>
                </a:solidFill>
              </a:ln>
              <a:solidFill>
                <a:srgbClr val="00B0F0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885916" y="954822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9402297" y="1429709"/>
            <a:ext cx="1119146" cy="14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385359" y="3521333"/>
            <a:ext cx="7729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  <a:ea typeface="LNTH-LuoLuoNotangYuanTi 1" pitchFamily="2" charset="-128"/>
                <a:cs typeface="LNTH-LuoLuoNotangYuanTi 1" pitchFamily="2" charset="-128"/>
              </a:rPr>
              <a:t>LUYỆN TẬP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La Chic Pro Shad" panose="02000506090000020004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61397" y="2505670"/>
            <a:ext cx="5069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  <a:ea typeface="印品黑体" panose="00000500000000000000" pitchFamily="2" charset="-122"/>
              </a:rPr>
              <a:t>HOẠT ĐỘNG 1</a:t>
            </a:r>
            <a:endParaRPr lang="zh-CN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9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8" y="1693333"/>
            <a:ext cx="4449559" cy="51646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891F5C-6009-8A33-02BA-67D8E5B7A697}"/>
              </a:ext>
            </a:extLst>
          </p:cNvPr>
          <p:cNvSpPr txBox="1"/>
          <p:nvPr/>
        </p:nvSpPr>
        <p:spPr>
          <a:xfrm>
            <a:off x="846667" y="857955"/>
            <a:ext cx="829733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rgbClr val="21908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Poky's" panose="020B0606040200020203" pitchFamily="34" charset="0"/>
              </a:rPr>
              <a:t>THU THẬP HUY HIỆU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4D52EAE-2F48-844B-2140-77D13B26D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5743" y="1856891"/>
            <a:ext cx="1147763" cy="156686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A4FA331-EC0E-586D-E1EC-061D1CAC7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6360" y="1856891"/>
            <a:ext cx="1069728" cy="156686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D66AE52-80AF-7987-75D7-ED7F88DC4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8942" y="1856893"/>
            <a:ext cx="966476" cy="156686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81AA4BD-0AE8-45ED-BC0E-9F6AE1E0B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48237" y="3800475"/>
            <a:ext cx="1093916" cy="156686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C204BD9-3FBE-1157-2274-2121FAFFB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7991" y="3800475"/>
            <a:ext cx="846466" cy="156686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EFF7493-A724-44FF-6700-F0615579D5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20872" y="3800475"/>
            <a:ext cx="1112829" cy="15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730387"/>
            <a:ext cx="3498687" cy="4060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F773B-5D16-498E-41D4-A13E8568A6CD}"/>
              </a:ext>
            </a:extLst>
          </p:cNvPr>
          <p:cNvGrpSpPr/>
          <p:nvPr/>
        </p:nvGrpSpPr>
        <p:grpSpPr>
          <a:xfrm>
            <a:off x="282223" y="156637"/>
            <a:ext cx="8720321" cy="2010829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94C3083-D1C4-2785-0C48-675A74679482}"/>
                </a:ext>
              </a:extLst>
            </p:cNvPr>
            <p:cNvSpPr/>
            <p:nvPr/>
          </p:nvSpPr>
          <p:spPr>
            <a:xfrm>
              <a:off x="597159" y="401215"/>
              <a:ext cx="8360229" cy="1742259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thường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sử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?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B45FCF-0BC5-2E02-6BAA-BE98E79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pic>
        <p:nvPicPr>
          <p:cNvPr id="1026" name="Picture 2" descr="Ưu nhược điểm của bàn học trẻ em làm từ gỗ công nghiệp mà mẹ cần biết">
            <a:extLst>
              <a:ext uri="{FF2B5EF4-FFF2-40B4-BE49-F238E27FC236}">
                <a16:creationId xmlns:a16="http://schemas.microsoft.com/office/drawing/2014/main" id="{8D1904BD-B555-E9F4-E531-09CF6025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7" y="2595890"/>
            <a:ext cx="4492977" cy="29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FC18559-D6F5-0AF4-6C47-78CACACDC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5745" y="2388438"/>
            <a:ext cx="913190" cy="1246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C7492FD-FF66-8684-81A0-2A33C27EEFB1}"/>
              </a:ext>
            </a:extLst>
          </p:cNvPr>
          <p:cNvSpPr txBox="1"/>
          <p:nvPr/>
        </p:nvSpPr>
        <p:spPr>
          <a:xfrm>
            <a:off x="3622865" y="5785807"/>
            <a:ext cx="8253046" cy="646986"/>
          </a:xfrm>
          <a:custGeom>
            <a:avLst/>
            <a:gdLst>
              <a:gd name="connsiteX0" fmla="*/ 0 w 8253046"/>
              <a:gd name="connsiteY0" fmla="*/ 107833 h 646986"/>
              <a:gd name="connsiteX1" fmla="*/ 107833 w 8253046"/>
              <a:gd name="connsiteY1" fmla="*/ 0 h 646986"/>
              <a:gd name="connsiteX2" fmla="*/ 697241 w 8253046"/>
              <a:gd name="connsiteY2" fmla="*/ 0 h 646986"/>
              <a:gd name="connsiteX3" fmla="*/ 1286649 w 8253046"/>
              <a:gd name="connsiteY3" fmla="*/ 0 h 646986"/>
              <a:gd name="connsiteX4" fmla="*/ 2117178 w 8253046"/>
              <a:gd name="connsiteY4" fmla="*/ 0 h 646986"/>
              <a:gd name="connsiteX5" fmla="*/ 2947707 w 8253046"/>
              <a:gd name="connsiteY5" fmla="*/ 0 h 646986"/>
              <a:gd name="connsiteX6" fmla="*/ 3778237 w 8253046"/>
              <a:gd name="connsiteY6" fmla="*/ 0 h 646986"/>
              <a:gd name="connsiteX7" fmla="*/ 4528392 w 8253046"/>
              <a:gd name="connsiteY7" fmla="*/ 0 h 646986"/>
              <a:gd name="connsiteX8" fmla="*/ 4957052 w 8253046"/>
              <a:gd name="connsiteY8" fmla="*/ 0 h 646986"/>
              <a:gd name="connsiteX9" fmla="*/ 5546460 w 8253046"/>
              <a:gd name="connsiteY9" fmla="*/ 0 h 646986"/>
              <a:gd name="connsiteX10" fmla="*/ 6216242 w 8253046"/>
              <a:gd name="connsiteY10" fmla="*/ 0 h 646986"/>
              <a:gd name="connsiteX11" fmla="*/ 6805650 w 8253046"/>
              <a:gd name="connsiteY11" fmla="*/ 0 h 646986"/>
              <a:gd name="connsiteX12" fmla="*/ 7234310 w 8253046"/>
              <a:gd name="connsiteY12" fmla="*/ 0 h 646986"/>
              <a:gd name="connsiteX13" fmla="*/ 8145213 w 8253046"/>
              <a:gd name="connsiteY13" fmla="*/ 0 h 646986"/>
              <a:gd name="connsiteX14" fmla="*/ 8253046 w 8253046"/>
              <a:gd name="connsiteY14" fmla="*/ 107833 h 646986"/>
              <a:gd name="connsiteX15" fmla="*/ 8253046 w 8253046"/>
              <a:gd name="connsiteY15" fmla="*/ 539153 h 646986"/>
              <a:gd name="connsiteX16" fmla="*/ 8145213 w 8253046"/>
              <a:gd name="connsiteY16" fmla="*/ 646986 h 646986"/>
              <a:gd name="connsiteX17" fmla="*/ 7475431 w 8253046"/>
              <a:gd name="connsiteY17" fmla="*/ 646986 h 646986"/>
              <a:gd name="connsiteX18" fmla="*/ 6966397 w 8253046"/>
              <a:gd name="connsiteY18" fmla="*/ 646986 h 646986"/>
              <a:gd name="connsiteX19" fmla="*/ 6135868 w 8253046"/>
              <a:gd name="connsiteY19" fmla="*/ 646986 h 646986"/>
              <a:gd name="connsiteX20" fmla="*/ 5466086 w 8253046"/>
              <a:gd name="connsiteY20" fmla="*/ 646986 h 646986"/>
              <a:gd name="connsiteX21" fmla="*/ 4796305 w 8253046"/>
              <a:gd name="connsiteY21" fmla="*/ 646986 h 646986"/>
              <a:gd name="connsiteX22" fmla="*/ 4367644 w 8253046"/>
              <a:gd name="connsiteY22" fmla="*/ 646986 h 646986"/>
              <a:gd name="connsiteX23" fmla="*/ 3858610 w 8253046"/>
              <a:gd name="connsiteY23" fmla="*/ 646986 h 646986"/>
              <a:gd name="connsiteX24" fmla="*/ 3429950 w 8253046"/>
              <a:gd name="connsiteY24" fmla="*/ 646986 h 646986"/>
              <a:gd name="connsiteX25" fmla="*/ 3001290 w 8253046"/>
              <a:gd name="connsiteY25" fmla="*/ 646986 h 646986"/>
              <a:gd name="connsiteX26" fmla="*/ 2331508 w 8253046"/>
              <a:gd name="connsiteY26" fmla="*/ 646986 h 646986"/>
              <a:gd name="connsiteX27" fmla="*/ 1661726 w 8253046"/>
              <a:gd name="connsiteY27" fmla="*/ 646986 h 646986"/>
              <a:gd name="connsiteX28" fmla="*/ 1152692 w 8253046"/>
              <a:gd name="connsiteY28" fmla="*/ 646986 h 646986"/>
              <a:gd name="connsiteX29" fmla="*/ 107833 w 8253046"/>
              <a:gd name="connsiteY29" fmla="*/ 646986 h 646986"/>
              <a:gd name="connsiteX30" fmla="*/ 0 w 8253046"/>
              <a:gd name="connsiteY30" fmla="*/ 539153 h 646986"/>
              <a:gd name="connsiteX31" fmla="*/ 0 w 8253046"/>
              <a:gd name="connsiteY31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Bàn</a:t>
            </a:r>
            <a:r>
              <a:rPr lang="en-US" sz="32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ghế</a:t>
            </a:r>
            <a:r>
              <a:rPr lang="en-US" sz="32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vở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đồ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tập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…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7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14EB910E-7609-5FBC-62FB-BAD49A1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730387"/>
            <a:ext cx="3498687" cy="4060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F773B-5D16-498E-41D4-A13E8568A6CD}"/>
              </a:ext>
            </a:extLst>
          </p:cNvPr>
          <p:cNvGrpSpPr/>
          <p:nvPr/>
        </p:nvGrpSpPr>
        <p:grpSpPr>
          <a:xfrm>
            <a:off x="282223" y="156637"/>
            <a:ext cx="8720321" cy="2010829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94C3083-D1C4-2785-0C48-675A74679482}"/>
                </a:ext>
              </a:extLst>
            </p:cNvPr>
            <p:cNvSpPr/>
            <p:nvPr/>
          </p:nvSpPr>
          <p:spPr>
            <a:xfrm>
              <a:off x="597159" y="401215"/>
              <a:ext cx="8360229" cy="1742259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8138" algn="just"/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thường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sử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?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B45FCF-0BC5-2E02-6BAA-BE98E79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067" y="132645"/>
              <a:ext cx="883356" cy="88335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7492FD-FF66-8684-81A0-2A33C27EEFB1}"/>
              </a:ext>
            </a:extLst>
          </p:cNvPr>
          <p:cNvSpPr txBox="1"/>
          <p:nvPr/>
        </p:nvSpPr>
        <p:spPr>
          <a:xfrm>
            <a:off x="4080498" y="5785807"/>
            <a:ext cx="6966113" cy="646986"/>
          </a:xfrm>
          <a:custGeom>
            <a:avLst/>
            <a:gdLst>
              <a:gd name="connsiteX0" fmla="*/ 0 w 6966113"/>
              <a:gd name="connsiteY0" fmla="*/ 107833 h 646986"/>
              <a:gd name="connsiteX1" fmla="*/ 107833 w 6966113"/>
              <a:gd name="connsiteY1" fmla="*/ 0 h 646986"/>
              <a:gd name="connsiteX2" fmla="*/ 580364 w 6966113"/>
              <a:gd name="connsiteY2" fmla="*/ 0 h 646986"/>
              <a:gd name="connsiteX3" fmla="*/ 1187905 w 6966113"/>
              <a:gd name="connsiteY3" fmla="*/ 0 h 646986"/>
              <a:gd name="connsiteX4" fmla="*/ 1727940 w 6966113"/>
              <a:gd name="connsiteY4" fmla="*/ 0 h 646986"/>
              <a:gd name="connsiteX5" fmla="*/ 2402985 w 6966113"/>
              <a:gd name="connsiteY5" fmla="*/ 0 h 646986"/>
              <a:gd name="connsiteX6" fmla="*/ 2875516 w 6966113"/>
              <a:gd name="connsiteY6" fmla="*/ 0 h 646986"/>
              <a:gd name="connsiteX7" fmla="*/ 3483057 w 6966113"/>
              <a:gd name="connsiteY7" fmla="*/ 0 h 646986"/>
              <a:gd name="connsiteX8" fmla="*/ 4293110 w 6966113"/>
              <a:gd name="connsiteY8" fmla="*/ 0 h 646986"/>
              <a:gd name="connsiteX9" fmla="*/ 5103164 w 6966113"/>
              <a:gd name="connsiteY9" fmla="*/ 0 h 646986"/>
              <a:gd name="connsiteX10" fmla="*/ 5913217 w 6966113"/>
              <a:gd name="connsiteY10" fmla="*/ 0 h 646986"/>
              <a:gd name="connsiteX11" fmla="*/ 6858280 w 6966113"/>
              <a:gd name="connsiteY11" fmla="*/ 0 h 646986"/>
              <a:gd name="connsiteX12" fmla="*/ 6966113 w 6966113"/>
              <a:gd name="connsiteY12" fmla="*/ 107833 h 646986"/>
              <a:gd name="connsiteX13" fmla="*/ 6966113 w 6966113"/>
              <a:gd name="connsiteY13" fmla="*/ 539153 h 646986"/>
              <a:gd name="connsiteX14" fmla="*/ 6858280 w 6966113"/>
              <a:gd name="connsiteY14" fmla="*/ 646986 h 646986"/>
              <a:gd name="connsiteX15" fmla="*/ 6183235 w 6966113"/>
              <a:gd name="connsiteY15" fmla="*/ 646986 h 646986"/>
              <a:gd name="connsiteX16" fmla="*/ 5710704 w 6966113"/>
              <a:gd name="connsiteY16" fmla="*/ 646986 h 646986"/>
              <a:gd name="connsiteX17" fmla="*/ 4968155 w 6966113"/>
              <a:gd name="connsiteY17" fmla="*/ 646986 h 646986"/>
              <a:gd name="connsiteX18" fmla="*/ 4360615 w 6966113"/>
              <a:gd name="connsiteY18" fmla="*/ 646986 h 646986"/>
              <a:gd name="connsiteX19" fmla="*/ 3685570 w 6966113"/>
              <a:gd name="connsiteY19" fmla="*/ 646986 h 646986"/>
              <a:gd name="connsiteX20" fmla="*/ 2875516 w 6966113"/>
              <a:gd name="connsiteY20" fmla="*/ 646986 h 646986"/>
              <a:gd name="connsiteX21" fmla="*/ 2402985 w 6966113"/>
              <a:gd name="connsiteY21" fmla="*/ 646986 h 646986"/>
              <a:gd name="connsiteX22" fmla="*/ 1862949 w 6966113"/>
              <a:gd name="connsiteY22" fmla="*/ 646986 h 646986"/>
              <a:gd name="connsiteX23" fmla="*/ 1052896 w 6966113"/>
              <a:gd name="connsiteY23" fmla="*/ 646986 h 646986"/>
              <a:gd name="connsiteX24" fmla="*/ 107833 w 6966113"/>
              <a:gd name="connsiteY24" fmla="*/ 646986 h 646986"/>
              <a:gd name="connsiteX25" fmla="*/ 0 w 6966113"/>
              <a:gd name="connsiteY25" fmla="*/ 539153 h 646986"/>
              <a:gd name="connsiteX26" fmla="*/ 0 w 6966113"/>
              <a:gd name="connsiteY26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Bộ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nấu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ăn</a:t>
            </a:r>
            <a:r>
              <a:rPr lang="en-US" sz="3200" b="1" i="1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múc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xới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trộn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3200" dirty="0">
              <a:cs typeface="Arial" panose="020B0604020202020204" pitchFamily="34" charset="0"/>
            </a:endParaRPr>
          </a:p>
        </p:txBody>
      </p:sp>
      <p:pic>
        <p:nvPicPr>
          <p:cNvPr id="2050" name="Picture 2" descr="Xẻng gỗ nấu ăn thìa gỗ không dính xẻng gỗ đặc biệt dài xử lý xẻng gỗ xẻng gỗ  muỗng bộ gỗ rắn thìa thìa gỗ | Tàu Tốc Hành | Giá">
            <a:extLst>
              <a:ext uri="{FF2B5EF4-FFF2-40B4-BE49-F238E27FC236}">
                <a16:creationId xmlns:a16="http://schemas.microsoft.com/office/drawing/2014/main" id="{FF3C68A3-05DD-70F4-1DC7-811318F49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90" y="2526686"/>
            <a:ext cx="2999154" cy="29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BC7383A-A5EB-A899-15BD-3569DF4AC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68526" y="2360147"/>
            <a:ext cx="1069728" cy="15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774</Words>
  <Application>Microsoft Office PowerPoint</Application>
  <PresentationFormat>Màn hình rộng</PresentationFormat>
  <Paragraphs>84</Paragraphs>
  <Slides>25</Slides>
  <Notes>25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7" baseType="lpstr">
      <vt:lpstr>Arial</vt:lpstr>
      <vt:lpstr>UTM Edwardian</vt:lpstr>
      <vt:lpstr>UTM Duepuntozero</vt:lpstr>
      <vt:lpstr>等线</vt:lpstr>
      <vt:lpstr>SVN-Poky's</vt:lpstr>
      <vt:lpstr>Calibri</vt:lpstr>
      <vt:lpstr>#9Slide06 SVNClementine</vt:lpstr>
      <vt:lpstr>#9Slide05 SVNClementine</vt:lpstr>
      <vt:lpstr>UTM Cookies</vt:lpstr>
      <vt:lpstr>Calibri Light</vt:lpstr>
      <vt:lpstr>#9Slide07 IcielLa Chic Pro Shad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Duy Kha</cp:lastModifiedBy>
  <cp:revision>20</cp:revision>
  <dcterms:created xsi:type="dcterms:W3CDTF">2017-08-18T03:02:00Z</dcterms:created>
  <dcterms:modified xsi:type="dcterms:W3CDTF">2023-09-10T07:27:00Z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